
<file path=[Content_Types].xml><?xml version="1.0" encoding="utf-8"?>
<Types xmlns="http://schemas.openxmlformats.org/package/2006/content-types">
  <Default Extension="xml" ContentType="application/vnd.openxmlformats-officedocument.presentationml.presentation.main+xml"/>
  <Default Extension="jpg" ContentType="image/jpeg"/>
  <Default Extension="bin" ContentType="audio/x-wav"/>
  <Default Extension="png" ContentType="image/png"/>
  <Default Extension="image" ContentType="image/svg"/>
  <Default Extension="wdp" ContentType="image/vnd.ms-photo"/>
  <Default Extension="svg" ContentType="image/svg+xml"/>
  <Default Extension="rels" ContentType="application/vnd.openxmlformats-package.relationships+xml"/>
  <Override PartName="/ppt/presProps.xml" ContentType="application/vnd.openxmlformats-officedocument.presentationml.presProps+xml"/>
  <Override PartName="/ppt/slideMasters/slideMaster1.xml" ContentType="application/vnd.openxmlformats-officedocument.presentationml.slideMaster+xml"/>
  <Override PartName="/ppt/slideMasters/theme/theme1.xml" ContentType="application/vnd.openxmlformats-officedocument.theme+xml"/>
  <Override PartName="/ppt/slideLayouts/slideLayout1.xml" ContentType="application/vnd.openxmlformats-officedocument.presentationml.slideLayout+xml"/>
  <Override PartName="/ppt/slideMasters/slideMaster4.xml" ContentType="application/vnd.openxmlformats-officedocument.presentationml.slideMaster+xml"/>
  <Override PartName="/ppt/slideMasters/theme/theme4.xml" ContentType="application/vnd.openxmlformats-officedocument.theme+xml"/>
  <Override PartName="/ppt/slideLayouts/slideLayout4.xml" ContentType="application/vnd.openxmlformats-officedocument.presentationml.slideLayout+xml"/>
  <Override PartName="/ppt/slideMasters/slideMaster9.xml" ContentType="application/vnd.openxmlformats-officedocument.presentationml.slideMaster+xml"/>
  <Override PartName="/ppt/slideMasters/theme/theme9.xml" ContentType="application/vnd.openxmlformats-officedocument.theme+xml"/>
  <Override PartName="/ppt/slideLayouts/slideLayout9.xml" ContentType="application/vnd.openxmlformats-officedocument.presentationml.slideLayout+xml"/>
  <Override PartName="/ppt/slideMasters/slideMaster10.xml" ContentType="application/vnd.openxmlformats-officedocument.presentationml.slideMaster+xml"/>
  <Override PartName="/ppt/slideMasters/theme/theme10.xml" ContentType="application/vnd.openxmlformats-officedocument.theme+xml"/>
  <Override PartName="/ppt/slideLayouts/slideLayout10.xml" ContentType="application/vnd.openxmlformats-officedocument.presentationml.slideLayout+xml"/>
  <Override PartName="/ppt/slideMasters/slideMaster11.xml" ContentType="application/vnd.openxmlformats-officedocument.presentationml.slideMaster+xml"/>
  <Override PartName="/ppt/slideMasters/theme/theme11.xml" ContentType="application/vnd.openxmlformats-officedocument.theme+xml"/>
  <Override PartName="/ppt/slideLayouts/slideLayout11.xml" ContentType="application/vnd.openxmlformats-officedocument.presentationml.slideLayout+xml"/>
  <Override PartName="/ppt/slideMasters/slideMaster12.xml" ContentType="application/vnd.openxmlformats-officedocument.presentationml.slideMaster+xml"/>
  <Override PartName="/ppt/slideMasters/theme/theme1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graphics/data1.xml" ContentType="application/vnd.openxmlformats-officedocument.drawingml.diagramData+xml"/>
  <Override PartName="/ppt/graphics/layout1.xml" ContentType="application/vnd.openxmlformats-officedocument.drawingml.diagramLayout+xml"/>
  <Override PartName="/ppt/graphics/quickStyle1.xml" ContentType="application/vnd.openxmlformats-officedocument.drawingml.diagramStyle+xml"/>
  <Override PartName="/ppt/graphics/colors1.xml" ContentType="application/vnd.openxmlformats-officedocument.drawingml.diagramColors+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Masters/slideMaster13.xml" ContentType="application/vnd.openxmlformats-officedocument.presentationml.slideMaster+xml"/>
  <Override PartName="/ppt/slideMasters/theme/theme13.xml" ContentType="application/vnd.openxmlformats-officedocument.theme+xml"/>
  <Override PartName="/ppt/slideLayouts/slideLayout23.xml" ContentType="application/vnd.openxmlformats-officedocument.presentationml.slideLayout+xml"/>
  <Override PartName="/ppt/slideMasters/slideMaster14.xml" ContentType="application/vnd.openxmlformats-officedocument.presentationml.slideMaster+xml"/>
  <Override PartName="/ppt/slideMasters/theme/theme14.xml" ContentType="application/vnd.openxmlformats-officedocument.theme+xml"/>
  <Override PartName="/ppt/slideLayouts/slideLayout24.xml" ContentType="application/vnd.openxmlformats-officedocument.presentationml.slideLayout+xml"/>
  <Override PartName="/ppt/slideMasters/slideMaster15.xml" ContentType="application/vnd.openxmlformats-officedocument.presentationml.slideMaster+xml"/>
  <Override PartName="/ppt/slideMasters/theme/theme15.xml" ContentType="application/vnd.openxmlformats-officedocument.theme+xml"/>
  <Override PartName="/ppt/slideLayouts/slideLayout25.xml" ContentType="application/vnd.openxmlformats-officedocument.presentationml.slideLayout+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graphics/data2.xml" ContentType="application/vnd.openxmlformats-officedocument.drawingml.diagramData+xml"/>
  <Override PartName="/ppt/graphics/layout2.xml" ContentType="application/vnd.openxmlformats-officedocument.drawingml.diagramLayout+xml"/>
  <Override PartName="/ppt/graphics/quickStyle2.xml" ContentType="application/vnd.openxmlformats-officedocument.drawingml.diagramStyle+xml"/>
  <Override PartName="/ppt/graphics/colors2.xml" ContentType="application/vnd.openxmlformats-officedocument.drawingml.diagramColors+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&#65279;<?xml version="1.0" encoding="utf-8"?><Relationships xmlns="http://schemas.openxmlformats.org/package/2006/relationships"><Relationship Type="http://schemas.openxmlformats.org/officeDocument/2006/relationships/officeDocument" Target="/ppt/presentation.xml" Id="Re2ed464651e543c1" /><Relationship Type="http://schemas.openxmlformats.org/package/2006/relationships/metadata/core-properties" Target="/docProps/core.xml" Id="R48fdd05c4ee6446a" /><Relationship Type="http://schemas.openxmlformats.org/officeDocument/2006/relationships/extended-properties" Target="/docProps/app.xml" Id="R9d1ca671651d4455" /><Relationship Type="http://schemas.openxmlformats.org/officeDocument/2006/relationships/custom-properties" Target="/docProps/custom.xml" Id="R5ffdc673c3824b38" /></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2da50b6a00a34f1c"/>
    <p:sldMasterId id="2147483654" r:id="R8c2143dbf8864b56"/>
    <p:sldMasterId id="2147483664" r:id="R282b0c8a033f475b"/>
    <p:sldMasterId id="2147483666" r:id="R6a823614f4354d0d"/>
    <p:sldMasterId id="2147483668" r:id="Re1640509f553485b"/>
    <p:sldMasterId id="2147483670" r:id="Rb737aaa38e024e7d"/>
    <p:sldMasterId id="2147483682" r:id="Rc52e4ce75865407f"/>
    <p:sldMasterId id="2147483684" r:id="Rb1fc44dfe3284c8f"/>
    <p:sldMasterId id="2147483686" r:id="R9826c08e50764b9c"/>
  </p:sldMasterIdLst>
  <p:sldIdLst>
    <p:sldId id="256" r:id="R454d952105ce46d7"/>
    <p:sldId id="257" r:id="Rce32930368d24242"/>
    <p:sldId id="258" r:id="Ra10a4f8800e24a8b"/>
    <p:sldId id="259" r:id="Rfbf2e7014e7b426b"/>
    <p:sldId id="260" r:id="R6349a4fba0364655"/>
    <p:sldId id="261" r:id="R603b0ef7b2014bb6"/>
    <p:sldId id="262" r:id="Rce6569bad19047b1"/>
    <p:sldId id="263" r:id="R470cdfe0b12f4fce"/>
    <p:sldId id="264" r:id="R7ee74bb9d8244363"/>
    <p:sldId id="265" r:id="Re467534fa8834165"/>
    <p:sldId id="266" r:id="R3240f37c550643ac"/>
    <p:sldId id="267" r:id="R132c8e5b058d4de1"/>
    <p:sldId id="268" r:id="R12d7fd9017b247db"/>
    <p:sldId id="269" r:id="R1ba37cf2778345b4"/>
    <p:sldId id="270" r:id="Ra6b8faedba7c4d58"/>
    <p:sldId id="271" r:id="R53fe666776f642da"/>
    <p:sldId id="272" r:id="R894325a84bfe4cd0"/>
    <p:sldId id="273" r:id="R7338792ed2e24d7f"/>
    <p:sldId id="274" r:id="Ra09520df17ab4b66"/>
    <p:sldId id="275" r:id="R12e9848d6ef84a9a"/>
    <p:sldId id="276" r:id="R7a3bdd82a15a4a80"/>
    <p:sldId id="277" r:id="R3341738b28d34292"/>
    <p:sldId id="278" r:id="Re054309bad044a8d"/>
    <p:sldId id="279" r:id="R4d792ea331f8427d"/>
    <p:sldId id="280" r:id="R014c3c07ef9a4eaf"/>
    <p:sldId id="281" r:id="Rc020076542e040a6"/>
    <p:sldId id="282" r:id="Rac200f3d16324acd"/>
    <p:sldId id="283" r:id="Rf2bd5239d62c4f89"/>
    <p:sldId id="284" r:id="R29681f383d1f42b4"/>
    <p:sldId id="285" r:id="Red0cfb9f18ca4aa9"/>
    <p:sldId id="286" r:id="Rbb4c258b8455416f"/>
    <p:sldId id="287" r:id="R774781f3026d4ca4"/>
    <p:sldId id="288" r:id="Racd0b4857fa642cb"/>
    <p:sldId id="289" r:id="R2d0b86a72bc44c9f"/>
    <p:sldId id="290" r:id="Rd75feee9325e4c98"/>
    <p:sldId id="291" r:id="R97a0bd31d8b6478d"/>
    <p:sldId id="292" r:id="R048d9012cd1543ce"/>
    <p:sldId id="293" r:id="R33bcb78447bc4549"/>
    <p:sldId id="294" r:id="R5b4b7e5d111d4bde"/>
    <p:sldId id="295" r:id="Ra7aeca3ae40d4040"/>
    <p:sldId id="296" r:id="R64145f280df2466f"/>
    <p:sldId id="297" r:id="Rec978156411d4f36"/>
    <p:sldId id="298" r:id="R72258e4d1cee4ab6"/>
    <p:sldId id="299" r:id="R451fc3916d4448ba"/>
    <p:sldId id="300" r:id="R978d9c1c95b741b0"/>
    <p:sldId id="301" r:id="R9405d63a84b74b69"/>
    <p:sldId id="302" r:id="Rf6ec8132181849b2"/>
    <p:sldId id="303" r:id="Ra572750362f94042"/>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&#65279;<?xml version="1.0" encoding="utf-8"?><Relationships xmlns="http://schemas.openxmlformats.org/package/2006/relationships"><Relationship Type="http://schemas.openxmlformats.org/officeDocument/2006/relationships/presProps" Target="/ppt/presProps.xml" Id="R13236ce2f26a463f" /><Relationship Type="http://schemas.openxmlformats.org/officeDocument/2006/relationships/slideMaster" Target="/ppt/slideMasters/slideMaster1.xml" Id="R2da50b6a00a34f1c" /><Relationship Type="http://schemas.openxmlformats.org/officeDocument/2006/relationships/theme" Target="/ppt/slideMasters/theme/theme1.xml" Id="Ra594356744424f2f" /><Relationship Type="http://schemas.openxmlformats.org/officeDocument/2006/relationships/slideMaster" Target="/ppt/slideMasters/slideMaster4.xml" Id="R8c2143dbf8864b56" /><Relationship Type="http://schemas.openxmlformats.org/officeDocument/2006/relationships/slideMaster" Target="/ppt/slideMasters/slideMaster9.xml" Id="R282b0c8a033f475b" /><Relationship Type="http://schemas.openxmlformats.org/officeDocument/2006/relationships/slideMaster" Target="/ppt/slideMasters/slideMaster10.xml" Id="R6a823614f4354d0d" /><Relationship Type="http://schemas.openxmlformats.org/officeDocument/2006/relationships/slideMaster" Target="/ppt/slideMasters/slideMaster11.xml" Id="Re1640509f553485b" /><Relationship Type="http://schemas.openxmlformats.org/officeDocument/2006/relationships/slideMaster" Target="/ppt/slideMasters/slideMaster12.xml" Id="Rb737aaa38e024e7d" /><Relationship Type="http://schemas.openxmlformats.org/officeDocument/2006/relationships/slide" Target="/ppt/slides/slide1.xml" Id="R454d952105ce46d7" /><Relationship Type="http://schemas.openxmlformats.org/officeDocument/2006/relationships/slide" Target="/ppt/slides/slide2.xml" Id="Rce32930368d24242" /><Relationship Type="http://schemas.openxmlformats.org/officeDocument/2006/relationships/slide" Target="/ppt/slides/slide3.xml" Id="Ra10a4f8800e24a8b" /><Relationship Type="http://schemas.openxmlformats.org/officeDocument/2006/relationships/slide" Target="/ppt/slides/slide4.xml" Id="Rfbf2e7014e7b426b" /><Relationship Type="http://schemas.openxmlformats.org/officeDocument/2006/relationships/slide" Target="/ppt/slides/slide5.xml" Id="R6349a4fba0364655" /><Relationship Type="http://schemas.openxmlformats.org/officeDocument/2006/relationships/slide" Target="/ppt/slides/slide6.xml" Id="R603b0ef7b2014bb6" /><Relationship Type="http://schemas.openxmlformats.org/officeDocument/2006/relationships/slide" Target="/ppt/slides/slide7.xml" Id="Rce6569bad19047b1" /><Relationship Type="http://schemas.openxmlformats.org/officeDocument/2006/relationships/slide" Target="/ppt/slides/slide8.xml" Id="R470cdfe0b12f4fce" /><Relationship Type="http://schemas.openxmlformats.org/officeDocument/2006/relationships/slide" Target="/ppt/slides/slide9.xml" Id="R7ee74bb9d8244363" /><Relationship Type="http://schemas.openxmlformats.org/officeDocument/2006/relationships/slide" Target="/ppt/slides/slide10.xml" Id="Re467534fa8834165" /><Relationship Type="http://schemas.openxmlformats.org/officeDocument/2006/relationships/slide" Target="/ppt/slides/slide11.xml" Id="R3240f37c550643ac" /><Relationship Type="http://schemas.openxmlformats.org/officeDocument/2006/relationships/slide" Target="/ppt/slides/slide12.xml" Id="R132c8e5b058d4de1" /><Relationship Type="http://schemas.openxmlformats.org/officeDocument/2006/relationships/slide" Target="/ppt/slides/slide13.xml" Id="R12d7fd9017b247db" /><Relationship Type="http://schemas.openxmlformats.org/officeDocument/2006/relationships/slide" Target="/ppt/slides/slide14.xml" Id="R1ba37cf2778345b4" /><Relationship Type="http://schemas.openxmlformats.org/officeDocument/2006/relationships/slide" Target="/ppt/slides/slide15.xml" Id="Ra6b8faedba7c4d58" /><Relationship Type="http://schemas.openxmlformats.org/officeDocument/2006/relationships/slide" Target="/ppt/slides/slide16.xml" Id="R53fe666776f642da" /><Relationship Type="http://schemas.openxmlformats.org/officeDocument/2006/relationships/slide" Target="/ppt/slides/slide17.xml" Id="R894325a84bfe4cd0" /><Relationship Type="http://schemas.openxmlformats.org/officeDocument/2006/relationships/slide" Target="/ppt/slides/slide18.xml" Id="R7338792ed2e24d7f" /><Relationship Type="http://schemas.openxmlformats.org/officeDocument/2006/relationships/slide" Target="/ppt/slides/slide19.xml" Id="Ra09520df17ab4b66" /><Relationship Type="http://schemas.openxmlformats.org/officeDocument/2006/relationships/slide" Target="/ppt/slides/slide20.xml" Id="R12e9848d6ef84a9a" /><Relationship Type="http://schemas.openxmlformats.org/officeDocument/2006/relationships/slide" Target="/ppt/slides/slide21.xml" Id="R7a3bdd82a15a4a80" /><Relationship Type="http://schemas.openxmlformats.org/officeDocument/2006/relationships/slide" Target="/ppt/slides/slide22.xml" Id="R3341738b28d34292" /><Relationship Type="http://schemas.openxmlformats.org/officeDocument/2006/relationships/slide" Target="/ppt/slides/slide23.xml" Id="Re054309bad044a8d" /><Relationship Type="http://schemas.openxmlformats.org/officeDocument/2006/relationships/slide" Target="/ppt/slides/slide24.xml" Id="R4d792ea331f8427d" /><Relationship Type="http://schemas.openxmlformats.org/officeDocument/2006/relationships/slide" Target="/ppt/slides/slide25.xml" Id="R014c3c07ef9a4eaf" /><Relationship Type="http://schemas.openxmlformats.org/officeDocument/2006/relationships/slide" Target="/ppt/slides/slide26.xml" Id="Rc020076542e040a6" /><Relationship Type="http://schemas.openxmlformats.org/officeDocument/2006/relationships/slide" Target="/ppt/slides/slide27.xml" Id="Rac200f3d16324acd" /><Relationship Type="http://schemas.openxmlformats.org/officeDocument/2006/relationships/slide" Target="/ppt/slides/slide28.xml" Id="Rf2bd5239d62c4f89" /><Relationship Type="http://schemas.openxmlformats.org/officeDocument/2006/relationships/slide" Target="/ppt/slides/slide29.xml" Id="R29681f383d1f42b4" /><Relationship Type="http://schemas.openxmlformats.org/officeDocument/2006/relationships/slide" Target="/ppt/slides/slide30.xml" Id="Red0cfb9f18ca4aa9" /><Relationship Type="http://schemas.openxmlformats.org/officeDocument/2006/relationships/slide" Target="/ppt/slides/slide31.xml" Id="Rbb4c258b8455416f" /><Relationship Type="http://schemas.openxmlformats.org/officeDocument/2006/relationships/slide" Target="/ppt/slides/slide32.xml" Id="R774781f3026d4ca4" /><Relationship Type="http://schemas.openxmlformats.org/officeDocument/2006/relationships/slide" Target="/ppt/slides/slide33.xml" Id="Racd0b4857fa642cb" /><Relationship Type="http://schemas.openxmlformats.org/officeDocument/2006/relationships/slide" Target="/ppt/slides/slide34.xml" Id="R2d0b86a72bc44c9f" /><Relationship Type="http://schemas.openxmlformats.org/officeDocument/2006/relationships/slide" Target="/ppt/slides/slide35.xml" Id="Rd75feee9325e4c98" /><Relationship Type="http://schemas.openxmlformats.org/officeDocument/2006/relationships/slide" Target="/ppt/slides/slide36.xml" Id="R97a0bd31d8b6478d" /><Relationship Type="http://schemas.openxmlformats.org/officeDocument/2006/relationships/slideMaster" Target="/ppt/slideMasters/slideMaster13.xml" Id="Rc52e4ce75865407f" /><Relationship Type="http://schemas.openxmlformats.org/officeDocument/2006/relationships/slideMaster" Target="/ppt/slideMasters/slideMaster14.xml" Id="Rb1fc44dfe3284c8f" /><Relationship Type="http://schemas.openxmlformats.org/officeDocument/2006/relationships/slideMaster" Target="/ppt/slideMasters/slideMaster15.xml" Id="R9826c08e50764b9c" /><Relationship Type="http://schemas.openxmlformats.org/officeDocument/2006/relationships/slide" Target="/ppt/slides/slide37.xml" Id="R048d9012cd1543ce" /><Relationship Type="http://schemas.openxmlformats.org/officeDocument/2006/relationships/slide" Target="/ppt/slides/slide38.xml" Id="R33bcb78447bc4549" /><Relationship Type="http://schemas.openxmlformats.org/officeDocument/2006/relationships/slide" Target="/ppt/slides/slide39.xml" Id="R5b4b7e5d111d4bde" /><Relationship Type="http://schemas.openxmlformats.org/officeDocument/2006/relationships/slide" Target="/ppt/slides/slide40.xml" Id="Ra7aeca3ae40d4040" /><Relationship Type="http://schemas.openxmlformats.org/officeDocument/2006/relationships/slide" Target="/ppt/slides/slide41.xml" Id="R64145f280df2466f" /><Relationship Type="http://schemas.openxmlformats.org/officeDocument/2006/relationships/slide" Target="/ppt/slides/slide42.xml" Id="Rec978156411d4f36" /><Relationship Type="http://schemas.openxmlformats.org/officeDocument/2006/relationships/slide" Target="/ppt/slides/slide43.xml" Id="R72258e4d1cee4ab6" /><Relationship Type="http://schemas.openxmlformats.org/officeDocument/2006/relationships/slide" Target="/ppt/slides/slide44.xml" Id="R451fc3916d4448ba" /><Relationship Type="http://schemas.openxmlformats.org/officeDocument/2006/relationships/slide" Target="/ppt/slides/slide45.xml" Id="R978d9c1c95b741b0" /><Relationship Type="http://schemas.openxmlformats.org/officeDocument/2006/relationships/slide" Target="/ppt/slides/slide46.xml" Id="R9405d63a84b74b69" /><Relationship Type="http://schemas.openxmlformats.org/officeDocument/2006/relationships/slide" Target="/ppt/slides/slide47.xml" Id="Rf6ec8132181849b2" /><Relationship Type="http://schemas.openxmlformats.org/officeDocument/2006/relationships/slide" Target="/ppt/slides/slide48.xml" Id="Ra572750362f94042" /></Relationships>
</file>

<file path=ppt/graphics/_rels/data1.xml.rels>&#65279;<?xml version="1.0" encoding="utf-8"?><Relationships xmlns="http://schemas.openxmlformats.org/package/2006/relationships"><Relationship Type="http://schemas.openxmlformats.org/officeDocument/2006/relationships/image" Target="/ppt/media/image.png" Id="R13640b8364cd4aa5" /><Relationship Type="http://schemas.openxmlformats.org/officeDocument/2006/relationships/image" Target="/ppt/media/image.image" Id="R34f975d428374088" /><Relationship Type="http://schemas.openxmlformats.org/officeDocument/2006/relationships/image" Target="/ppt/media/image2.png" Id="R811fb92985764ff7" /><Relationship Type="http://schemas.openxmlformats.org/officeDocument/2006/relationships/image" Target="/ppt/media/image2.image" Id="Rc452204d4b974299" /><Relationship Type="http://schemas.openxmlformats.org/officeDocument/2006/relationships/image" Target="/ppt/media/image3.png" Id="R37b6c6d707834fe6" /><Relationship Type="http://schemas.openxmlformats.org/officeDocument/2006/relationships/image" Target="/ppt/media/image3.image" Id="R6583585f61e04e3c" /></Relationships>
</file>

<file path=ppt/graphics/_rels/data2.xml.rels>&#65279;<?xml version="1.0" encoding="utf-8"?><Relationships xmlns="http://schemas.openxmlformats.org/package/2006/relationships"><Relationship Type="http://schemas.openxmlformats.org/officeDocument/2006/relationships/image" Target="/ppt/media/image.png" Id="R4636b5bc3372493c" /><Relationship Type="http://schemas.openxmlformats.org/officeDocument/2006/relationships/image" Target="/ppt/media/image.image" Id="R17673949467b425b" /><Relationship Type="http://schemas.openxmlformats.org/officeDocument/2006/relationships/image" Target="/ppt/media/image2.png" Id="R192c6d4324174fff" /><Relationship Type="http://schemas.openxmlformats.org/officeDocument/2006/relationships/image" Target="/ppt/media/image2.image" Id="Rf754c881d55c4021" /><Relationship Type="http://schemas.openxmlformats.org/officeDocument/2006/relationships/image" Target="/ppt/media/image3.png" Id="Raa3df3ec52c44778" /><Relationship Type="http://schemas.openxmlformats.org/officeDocument/2006/relationships/image" Target="/ppt/media/image3.image" Id="Rcca6d4966b434f8e" /></Relationships>
</file>

<file path=ppt/graphics/colors1.xml><?xml version="1.0" encoding="utf-8"?>
<dgm:colorsDef xmlns:dgm="http://schemas.openxmlformats.org/drawingml/2006/diagram" xmlns:a="http://schemas.openxmlformats.org/drawingml/2006/main" uniqueId="urn:microsoft.com/office/officeart/2018/5/colors/Iconchunking_neutralbg_accent6_2">
  <dgm:title val=""/>
  <dgm:desc val=""/>
  <dgm:catLst>
    <dgm:cat type="accent6" pri="16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a:alpha val="0"/>
      </a:schemeClr>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graphics/colors2.xml><?xml version="1.0" encoding="utf-8"?>
<dgm:colorsDef xmlns:dgm="http://schemas.openxmlformats.org/drawingml/2006/diagram" xmlns:a="http://schemas.openxmlformats.org/drawingml/2006/main" uniqueId="urn:microsoft.com/office/officeart/2018/5/colors/Iconchunking_neutralbg_accent6_2">
  <dgm:title val=""/>
  <dgm:desc val=""/>
  <dgm:catLst>
    <dgm:cat type="accent6" pri="16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a:alpha val="0"/>
      </a:schemeClr>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graphics/data1.xml><?xml version="1.0" encoding="utf-8"?>
<dgm:dataModel xmlns:dgm="http://schemas.openxmlformats.org/drawingml/2006/diagram" xmlns:a="http://schemas.openxmlformats.org/drawingml/2006/main">
  <dgm:ptLst>
    <dgm:pt modelId="{500942D5-484F-46AC-9A94-EA67CC1BF890}" type="doc">
      <dgm:prSet loTypeId="urn:microsoft.com/office/officeart/2018/2/layout/IconVerticalSolidList" loCatId="icon" qsTypeId="urn:microsoft.com/office/officeart/2005/8/quickstyle/simple1" qsCatId="simple" csTypeId="urn:microsoft.com/office/officeart/2018/5/colors/Iconchunking_neutralbg_accent6_2" csCatId="accent6" phldr="1"/>
      <dgm:spPr/>
    </dgm:pt>
    <dgm:pt modelId="{D207B009-42AE-4C50-88FE-C605DFB15461}">
      <dgm:prSet phldrT="[Text]"/>
      <dgm:spPr/>
      <dgm:t>
        <a:bodyPr/>
        <a:lstStyle/>
        <a:p>
          <a:r>
            <a:rPr lang="en-IN"/>
            <a:t>3. Training YOLOV8 model</a:t>
          </a:r>
        </a:p>
      </dgm:t>
    </dgm:pt>
    <dgm:pt modelId="{1B55F3A0-0431-4E17-A011-A609ABA7DC1A}" type="parTrans" cxnId="{994DA725-8B05-401A-A5EB-F010AA1EA07C}">
      <dgm:prSet/>
      <dgm:spPr/>
      <dgm:t>
        <a:bodyPr/>
        <a:lstStyle/>
        <a:p>
          <a:endParaRPr lang="en-IN"/>
        </a:p>
      </dgm:t>
    </dgm:pt>
    <dgm:pt modelId="{38B8FD09-903E-4343-A1BC-E7F6FB74DB57}" type="sibTrans" cxnId="{994DA725-8B05-401A-A5EB-F010AA1EA07C}">
      <dgm:prSet/>
      <dgm:spPr/>
      <dgm:t>
        <a:bodyPr/>
        <a:lstStyle/>
        <a:p>
          <a:endParaRPr lang="en-IN"/>
        </a:p>
      </dgm:t>
    </dgm:pt>
    <dgm:pt modelId="{7B6248C1-24D8-4849-A5E3-E755E4C6473B}">
      <dgm:prSet phldrT="[Text]"/>
      <dgm:spPr/>
      <dgm:t>
        <a:bodyPr/>
        <a:lstStyle/>
        <a:p>
          <a:pPr rtl="0"/>
          <a:r>
            <a:rPr lang="en-IN"/>
            <a:t>2. </a:t>
          </a:r>
          <a:r>
            <a:rPr lang="en-IN">
              <a:latin typeface="Aptos Display" panose="02110004020202020204"/>
            </a:rPr>
            <a:t>Creating Custom</a:t>
          </a:r>
          <a:r>
            <a:rPr lang="en-IN"/>
            <a:t> DataSet</a:t>
          </a:r>
        </a:p>
      </dgm:t>
    </dgm:pt>
    <dgm:pt modelId="{DD013609-1E2C-4861-88E3-B65D427B96DE}" type="parTrans" cxnId="{4E3B7DB2-3D6C-43FD-AB29-5921CCABE20F}">
      <dgm:prSet/>
      <dgm:spPr/>
      <dgm:t>
        <a:bodyPr/>
        <a:lstStyle/>
        <a:p>
          <a:endParaRPr lang="en-IN"/>
        </a:p>
      </dgm:t>
    </dgm:pt>
    <dgm:pt modelId="{41D0E907-A7E9-46BA-89F1-986E647EBAE0}" type="sibTrans" cxnId="{4E3B7DB2-3D6C-43FD-AB29-5921CCABE20F}">
      <dgm:prSet/>
      <dgm:spPr/>
      <dgm:t>
        <a:bodyPr/>
        <a:lstStyle/>
        <a:p>
          <a:endParaRPr lang="en-IN"/>
        </a:p>
      </dgm:t>
    </dgm:pt>
    <dgm:pt modelId="{89F96E4F-E29E-4E55-A28D-A8F8286C40A8}">
      <dgm:prSet phldrT="[Text]"/>
      <dgm:spPr/>
      <dgm:t>
        <a:bodyPr/>
        <a:lstStyle/>
        <a:p>
          <a:r>
            <a:rPr lang="en-IN"/>
            <a:t>1. Data Collection </a:t>
          </a:r>
        </a:p>
      </dgm:t>
    </dgm:pt>
    <dgm:pt modelId="{2FC5E925-D0AA-4015-931C-29CE1D970CEA}" type="parTrans" cxnId="{0553C836-70D6-4A42-B7CF-F56A7A71531E}">
      <dgm:prSet/>
      <dgm:spPr/>
      <dgm:t>
        <a:bodyPr/>
        <a:lstStyle/>
        <a:p>
          <a:endParaRPr lang="en-IN"/>
        </a:p>
      </dgm:t>
    </dgm:pt>
    <dgm:pt modelId="{77600B6D-25ED-48BA-919D-08664E1CEF95}" type="sibTrans" cxnId="{0553C836-70D6-4A42-B7CF-F56A7A71531E}">
      <dgm:prSet/>
      <dgm:spPr/>
      <dgm:t>
        <a:bodyPr/>
        <a:lstStyle/>
        <a:p>
          <a:endParaRPr lang="en-IN"/>
        </a:p>
      </dgm:t>
    </dgm:pt>
    <dgm:pt modelId="{91C04513-81C7-4AA6-94F4-0184854F65B0}" type="pres">
      <dgm:prSet presAssocID="{500942D5-484F-46AC-9A94-EA67CC1BF890}" presName="root" presStyleCnt="0">
        <dgm:presLayoutVars>
          <dgm:dir/>
          <dgm:resizeHandles val="exact"/>
        </dgm:presLayoutVars>
      </dgm:prSet>
      <dgm:spPr/>
    </dgm:pt>
    <dgm:pt modelId="{572B6F9A-563A-4BD1-AEA2-68EBDE8F3C7F}" type="pres">
      <dgm:prSet presAssocID="{D207B009-42AE-4C50-88FE-C605DFB15461}" presName="compNode" presStyleCnt="0"/>
      <dgm:spPr/>
    </dgm:pt>
    <dgm:pt modelId="{721A3EA4-E15A-4091-A0E0-C6656BA1E854}" type="pres">
      <dgm:prSet presAssocID="{D207B009-42AE-4C50-88FE-C605DFB15461}" presName="bgRect" presStyleLbl="bgShp" presStyleIdx="0" presStyleCnt="3"/>
      <dgm:spPr/>
    </dgm:pt>
    <dgm:pt modelId="{A527BA7E-9BD0-43F0-9A2B-40CA0ED9C08F}" type="pres">
      <dgm:prSet presAssocID="{D207B009-42AE-4C50-88FE-C605DFB15461}" presName="iconRect" presStyleLbl="node1" presStyleIdx="0" presStyleCnt="3"/>
      <dgm:spPr>
        <a:blipFill>
          <a:blip xmlns:r="http://schemas.openxmlformats.org/officeDocument/2006/relationships" r:embed="R13640b8364cd4aa5">
            <a:extLst>
              <a:ext uri="{28A0092B-C50C-407E-A947-70E740481C1C}">
                <a14:useLocalDpi xmlns:a14="http://schemas.microsoft.com/office/drawing/2010/main" val="0"/>
              </a:ext>
              <a:ext uri="{96DAC541-7B7A-43D3-8B79-37D633B846F1}">
                <asvg:svgBlip xmlns:asvg="http://schemas.microsoft.com/office/drawing/2016/SVG/main" r:embed="R34f975d428374088"/>
              </a:ext>
            </a:extLst>
          </a:blip>
          <a:stretch>
            <a:fillRect/>
          </a:stretch>
        </a:blipFill>
        <a:ln>
          <a:noFill/>
        </a:ln>
      </dgm:spPr>
      <dgm:extLst>
        <a:ext uri="{E40237B7-FDA0-4F09-8148-C483321AD2D9}">
          <dgm14:cNvPr xmlns:dgm14="http://schemas.microsoft.com/office/drawing/2010/diagram" id="0" name="" descr="Teacher"/>
        </a:ext>
      </dgm:extLst>
    </dgm:pt>
    <dgm:pt modelId="{67841036-81DD-4C4D-B1C8-A9004E84C1E3}" type="pres">
      <dgm:prSet presAssocID="{D207B009-42AE-4C50-88FE-C605DFB15461}" presName="spaceRect" presStyleCnt="0"/>
      <dgm:spPr/>
    </dgm:pt>
    <dgm:pt modelId="{973081E3-36BC-44C0-B37E-C31CBB557F40}" type="pres">
      <dgm:prSet presAssocID="{D207B009-42AE-4C50-88FE-C605DFB15461}" presName="parTx" presStyleLbl="revTx" presStyleIdx="0" presStyleCnt="3">
        <dgm:presLayoutVars>
          <dgm:chMax val="0"/>
          <dgm:chPref val="0"/>
        </dgm:presLayoutVars>
      </dgm:prSet>
      <dgm:spPr/>
    </dgm:pt>
    <dgm:pt modelId="{C85C2477-160A-4F78-89AC-49D945C7A082}" type="pres">
      <dgm:prSet presAssocID="{38B8FD09-903E-4343-A1BC-E7F6FB74DB57}" presName="sibTrans" presStyleCnt="0"/>
      <dgm:spPr/>
    </dgm:pt>
    <dgm:pt modelId="{625D1F6D-731C-43BC-AD4F-D21959BE2C26}" type="pres">
      <dgm:prSet presAssocID="{7B6248C1-24D8-4849-A5E3-E755E4C6473B}" presName="compNode" presStyleCnt="0"/>
      <dgm:spPr/>
    </dgm:pt>
    <dgm:pt modelId="{7E1B38CC-6BD3-4917-BAF0-7B57E83C8BAE}" type="pres">
      <dgm:prSet presAssocID="{7B6248C1-24D8-4849-A5E3-E755E4C6473B}" presName="bgRect" presStyleLbl="bgShp" presStyleIdx="1" presStyleCnt="3"/>
      <dgm:spPr/>
    </dgm:pt>
    <dgm:pt modelId="{E34B8ACB-2A09-47A5-99E2-00719BBF6DD7}" type="pres">
      <dgm:prSet presAssocID="{7B6248C1-24D8-4849-A5E3-E755E4C6473B}" presName="iconRect" presStyleLbl="node1" presStyleIdx="1" presStyleCnt="3"/>
      <dgm:spPr>
        <a:blipFill>
          <a:blip xmlns:r="http://schemas.openxmlformats.org/officeDocument/2006/relationships" r:embed="R811fb92985764ff7">
            <a:extLst>
              <a:ext uri="{28A0092B-C50C-407E-A947-70E740481C1C}">
                <a14:useLocalDpi xmlns:a14="http://schemas.microsoft.com/office/drawing/2010/main" val="0"/>
              </a:ext>
              <a:ext uri="{96DAC541-7B7A-43D3-8B79-37D633B846F1}">
                <asvg:svgBlip xmlns:asvg="http://schemas.microsoft.com/office/drawing/2016/SVG/main" r:embed="Rc452204d4b974299"/>
              </a:ext>
            </a:extLst>
          </a:blip>
          <a:stretch>
            <a:fillRect/>
          </a:stretch>
        </a:blipFill>
        <a:ln>
          <a:noFill/>
        </a:ln>
      </dgm:spPr>
      <dgm:extLst>
        <a:ext uri="{E40237B7-FDA0-4F09-8148-C483321AD2D9}">
          <dgm14:cNvPr xmlns:dgm14="http://schemas.microsoft.com/office/drawing/2010/diagram" id="0" name="" descr="Database"/>
        </a:ext>
      </dgm:extLst>
    </dgm:pt>
    <dgm:pt modelId="{0704037F-3A41-4E16-A13C-C1EE410989A1}" type="pres">
      <dgm:prSet presAssocID="{7B6248C1-24D8-4849-A5E3-E755E4C6473B}" presName="spaceRect" presStyleCnt="0"/>
      <dgm:spPr/>
    </dgm:pt>
    <dgm:pt modelId="{701DCB54-C0C3-4FBE-8A9F-C1C58008897D}" type="pres">
      <dgm:prSet presAssocID="{7B6248C1-24D8-4849-A5E3-E755E4C6473B}" presName="parTx" presStyleLbl="revTx" presStyleIdx="1" presStyleCnt="3">
        <dgm:presLayoutVars>
          <dgm:chMax val="0"/>
          <dgm:chPref val="0"/>
        </dgm:presLayoutVars>
      </dgm:prSet>
      <dgm:spPr/>
    </dgm:pt>
    <dgm:pt modelId="{2B191276-54D5-434B-B34D-96D35E685102}" type="pres">
      <dgm:prSet presAssocID="{41D0E907-A7E9-46BA-89F1-986E647EBAE0}" presName="sibTrans" presStyleCnt="0"/>
      <dgm:spPr/>
    </dgm:pt>
    <dgm:pt modelId="{CBFB1E5B-61B4-4B80-92F3-7C7653F3606E}" type="pres">
      <dgm:prSet presAssocID="{89F96E4F-E29E-4E55-A28D-A8F8286C40A8}" presName="compNode" presStyleCnt="0"/>
      <dgm:spPr/>
    </dgm:pt>
    <dgm:pt modelId="{5AAAF2DE-1B88-49F8-89A2-73FDFFB97C55}" type="pres">
      <dgm:prSet presAssocID="{89F96E4F-E29E-4E55-A28D-A8F8286C40A8}" presName="bgRect" presStyleLbl="bgShp" presStyleIdx="2" presStyleCnt="3"/>
      <dgm:spPr/>
    </dgm:pt>
    <dgm:pt modelId="{C6FC33BD-B61F-4BF4-845D-70131C4A421C}" type="pres">
      <dgm:prSet presAssocID="{89F96E4F-E29E-4E55-A28D-A8F8286C40A8}" presName="iconRect" presStyleLbl="node1" presStyleIdx="2" presStyleCnt="3"/>
      <dgm:spPr>
        <a:blipFill>
          <a:blip xmlns:r="http://schemas.openxmlformats.org/officeDocument/2006/relationships" r:embed="R37b6c6d707834fe6">
            <a:extLst>
              <a:ext uri="{28A0092B-C50C-407E-A947-70E740481C1C}">
                <a14:useLocalDpi xmlns:a14="http://schemas.microsoft.com/office/drawing/2010/main" val="0"/>
              </a:ext>
              <a:ext uri="{96DAC541-7B7A-43D3-8B79-37D633B846F1}">
                <asvg:svgBlip xmlns:asvg="http://schemas.microsoft.com/office/drawing/2016/SVG/main" r:embed="R6583585f61e04e3c"/>
              </a:ext>
            </a:extLst>
          </a:blip>
          <a:stretch>
            <a:fillRect/>
          </a:stretch>
        </a:blipFill>
        <a:ln>
          <a:noFill/>
        </a:ln>
      </dgm:spPr>
      <dgm:extLst>
        <a:ext uri="{E40237B7-FDA0-4F09-8148-C483321AD2D9}">
          <dgm14:cNvPr xmlns:dgm14="http://schemas.microsoft.com/office/drawing/2010/diagram" id="0" name="" descr="Security Camera"/>
        </a:ext>
      </dgm:extLst>
    </dgm:pt>
    <dgm:pt modelId="{58B87486-E495-4DF9-AF25-69A94AA56685}" type="pres">
      <dgm:prSet presAssocID="{89F96E4F-E29E-4E55-A28D-A8F8286C40A8}" presName="spaceRect" presStyleCnt="0"/>
      <dgm:spPr/>
    </dgm:pt>
    <dgm:pt modelId="{F228AF98-156F-425C-A1BB-CAF63F6D1861}" type="pres">
      <dgm:prSet presAssocID="{89F96E4F-E29E-4E55-A28D-A8F8286C40A8}" presName="parTx" presStyleLbl="revTx" presStyleIdx="2" presStyleCnt="3">
        <dgm:presLayoutVars>
          <dgm:chMax val="0"/>
          <dgm:chPref val="0"/>
        </dgm:presLayoutVars>
      </dgm:prSet>
      <dgm:spPr/>
    </dgm:pt>
  </dgm:ptLst>
  <dgm:cxnLst>
    <dgm:cxn modelId="{994DA725-8B05-401A-A5EB-F010AA1EA07C}" srcId="{500942D5-484F-46AC-9A94-EA67CC1BF890}" destId="{D207B009-42AE-4C50-88FE-C605DFB15461}" srcOrd="0" destOrd="0" parTransId="{1B55F3A0-0431-4E17-A011-A609ABA7DC1A}" sibTransId="{38B8FD09-903E-4343-A1BC-E7F6FB74DB57}"/>
    <dgm:cxn modelId="{0553C836-70D6-4A42-B7CF-F56A7A71531E}" srcId="{500942D5-484F-46AC-9A94-EA67CC1BF890}" destId="{89F96E4F-E29E-4E55-A28D-A8F8286C40A8}" srcOrd="2" destOrd="0" parTransId="{2FC5E925-D0AA-4015-931C-29CE1D970CEA}" sibTransId="{77600B6D-25ED-48BA-919D-08664E1CEF95}"/>
    <dgm:cxn modelId="{88060480-6CD8-46EF-A6A7-8F2D840D5511}" type="presOf" srcId="{89F96E4F-E29E-4E55-A28D-A8F8286C40A8}" destId="{F228AF98-156F-425C-A1BB-CAF63F6D1861}" srcOrd="0" destOrd="0" presId="urn:microsoft.com/office/officeart/2018/2/layout/IconVerticalSolidList"/>
    <dgm:cxn modelId="{4E3B7DB2-3D6C-43FD-AB29-5921CCABE20F}" srcId="{500942D5-484F-46AC-9A94-EA67CC1BF890}" destId="{7B6248C1-24D8-4849-A5E3-E755E4C6473B}" srcOrd="1" destOrd="0" parTransId="{DD013609-1E2C-4861-88E3-B65D427B96DE}" sibTransId="{41D0E907-A7E9-46BA-89F1-986E647EBAE0}"/>
    <dgm:cxn modelId="{FB17E1D4-F5E2-49B8-8908-67AF3FFF6010}" type="presOf" srcId="{D207B009-42AE-4C50-88FE-C605DFB15461}" destId="{973081E3-36BC-44C0-B37E-C31CBB557F40}" srcOrd="0" destOrd="0" presId="urn:microsoft.com/office/officeart/2018/2/layout/IconVerticalSolidList"/>
    <dgm:cxn modelId="{04E798D9-29E6-4535-BFAE-1EED22D6707C}" type="presOf" srcId="{500942D5-484F-46AC-9A94-EA67CC1BF890}" destId="{91C04513-81C7-4AA6-94F4-0184854F65B0}" srcOrd="0" destOrd="0" presId="urn:microsoft.com/office/officeart/2018/2/layout/IconVerticalSolidList"/>
    <dgm:cxn modelId="{2C4A12E4-69D9-4880-B0EB-DF3603E686D4}" type="presOf" srcId="{7B6248C1-24D8-4849-A5E3-E755E4C6473B}" destId="{701DCB54-C0C3-4FBE-8A9F-C1C58008897D}" srcOrd="0" destOrd="0" presId="urn:microsoft.com/office/officeart/2018/2/layout/IconVerticalSolidList"/>
    <dgm:cxn modelId="{1573659F-E672-4D0F-AE83-F2D6FE7806FA}" type="presParOf" srcId="{91C04513-81C7-4AA6-94F4-0184854F65B0}" destId="{572B6F9A-563A-4BD1-AEA2-68EBDE8F3C7F}" srcOrd="0" destOrd="0" presId="urn:microsoft.com/office/officeart/2018/2/layout/IconVerticalSolidList"/>
    <dgm:cxn modelId="{914EA8C2-DE87-46E5-AC69-EF21CB408D9F}" type="presParOf" srcId="{572B6F9A-563A-4BD1-AEA2-68EBDE8F3C7F}" destId="{721A3EA4-E15A-4091-A0E0-C6656BA1E854}" srcOrd="0" destOrd="0" presId="urn:microsoft.com/office/officeart/2018/2/layout/IconVerticalSolidList"/>
    <dgm:cxn modelId="{8B2F3C51-5DDA-4027-A11A-8F27250DD752}" type="presParOf" srcId="{572B6F9A-563A-4BD1-AEA2-68EBDE8F3C7F}" destId="{A527BA7E-9BD0-43F0-9A2B-40CA0ED9C08F}" srcOrd="1" destOrd="0" presId="urn:microsoft.com/office/officeart/2018/2/layout/IconVerticalSolidList"/>
    <dgm:cxn modelId="{5A6E34CF-E858-4EF6-8761-327EE44EDE72}" type="presParOf" srcId="{572B6F9A-563A-4BD1-AEA2-68EBDE8F3C7F}" destId="{67841036-81DD-4C4D-B1C8-A9004E84C1E3}" srcOrd="2" destOrd="0" presId="urn:microsoft.com/office/officeart/2018/2/layout/IconVerticalSolidList"/>
    <dgm:cxn modelId="{4E8A2F81-AF77-4642-AA95-DDFA900473CC}" type="presParOf" srcId="{572B6F9A-563A-4BD1-AEA2-68EBDE8F3C7F}" destId="{973081E3-36BC-44C0-B37E-C31CBB557F40}" srcOrd="3" destOrd="0" presId="urn:microsoft.com/office/officeart/2018/2/layout/IconVerticalSolidList"/>
    <dgm:cxn modelId="{2F935A14-99DE-4874-8B7A-3222C54870FC}" type="presParOf" srcId="{91C04513-81C7-4AA6-94F4-0184854F65B0}" destId="{C85C2477-160A-4F78-89AC-49D945C7A082}" srcOrd="1" destOrd="0" presId="urn:microsoft.com/office/officeart/2018/2/layout/IconVerticalSolidList"/>
    <dgm:cxn modelId="{4156E55E-6854-4701-A8CE-3AA562DB20C2}" type="presParOf" srcId="{91C04513-81C7-4AA6-94F4-0184854F65B0}" destId="{625D1F6D-731C-43BC-AD4F-D21959BE2C26}" srcOrd="2" destOrd="0" presId="urn:microsoft.com/office/officeart/2018/2/layout/IconVerticalSolidList"/>
    <dgm:cxn modelId="{DD7AB1F4-B11C-402E-B88B-3F42990AE22F}" type="presParOf" srcId="{625D1F6D-731C-43BC-AD4F-D21959BE2C26}" destId="{7E1B38CC-6BD3-4917-BAF0-7B57E83C8BAE}" srcOrd="0" destOrd="0" presId="urn:microsoft.com/office/officeart/2018/2/layout/IconVerticalSolidList"/>
    <dgm:cxn modelId="{5A3746BE-AC53-45E1-8804-BB8D7EEAAE0C}" type="presParOf" srcId="{625D1F6D-731C-43BC-AD4F-D21959BE2C26}" destId="{E34B8ACB-2A09-47A5-99E2-00719BBF6DD7}" srcOrd="1" destOrd="0" presId="urn:microsoft.com/office/officeart/2018/2/layout/IconVerticalSolidList"/>
    <dgm:cxn modelId="{74EB396C-DA98-4DD5-BF09-8E8EDF6F4993}" type="presParOf" srcId="{625D1F6D-731C-43BC-AD4F-D21959BE2C26}" destId="{0704037F-3A41-4E16-A13C-C1EE410989A1}" srcOrd="2" destOrd="0" presId="urn:microsoft.com/office/officeart/2018/2/layout/IconVerticalSolidList"/>
    <dgm:cxn modelId="{62D23219-B1FA-49AC-AA3F-C5874B37AC2C}" type="presParOf" srcId="{625D1F6D-731C-43BC-AD4F-D21959BE2C26}" destId="{701DCB54-C0C3-4FBE-8A9F-C1C58008897D}" srcOrd="3" destOrd="0" presId="urn:microsoft.com/office/officeart/2018/2/layout/IconVerticalSolidList"/>
    <dgm:cxn modelId="{EB341360-74A6-436C-9B66-69EBC81FF642}" type="presParOf" srcId="{91C04513-81C7-4AA6-94F4-0184854F65B0}" destId="{2B191276-54D5-434B-B34D-96D35E685102}" srcOrd="3" destOrd="0" presId="urn:microsoft.com/office/officeart/2018/2/layout/IconVerticalSolidList"/>
    <dgm:cxn modelId="{11CA0691-08D8-4A26-9CB2-3BDCFF061B06}" type="presParOf" srcId="{91C04513-81C7-4AA6-94F4-0184854F65B0}" destId="{CBFB1E5B-61B4-4B80-92F3-7C7653F3606E}" srcOrd="4" destOrd="0" presId="urn:microsoft.com/office/officeart/2018/2/layout/IconVerticalSolidList"/>
    <dgm:cxn modelId="{E92332F9-C1C5-4ECD-89E6-C66DDB0769C3}" type="presParOf" srcId="{CBFB1E5B-61B4-4B80-92F3-7C7653F3606E}" destId="{5AAAF2DE-1B88-49F8-89A2-73FDFFB97C55}" srcOrd="0" destOrd="0" presId="urn:microsoft.com/office/officeart/2018/2/layout/IconVerticalSolidList"/>
    <dgm:cxn modelId="{136DF63D-089A-42AA-B0A8-D65398C72A44}" type="presParOf" srcId="{CBFB1E5B-61B4-4B80-92F3-7C7653F3606E}" destId="{C6FC33BD-B61F-4BF4-845D-70131C4A421C}" srcOrd="1" destOrd="0" presId="urn:microsoft.com/office/officeart/2018/2/layout/IconVerticalSolidList"/>
    <dgm:cxn modelId="{DA00C6CE-6B13-4C5C-91EF-05E63C19FF82}" type="presParOf" srcId="{CBFB1E5B-61B4-4B80-92F3-7C7653F3606E}" destId="{58B87486-E495-4DF9-AF25-69A94AA56685}" srcOrd="2" destOrd="0" presId="urn:microsoft.com/office/officeart/2018/2/layout/IconVerticalSolidList"/>
    <dgm:cxn modelId="{5731FBED-7227-471E-9C1E-58E04A4B3913}" type="presParOf" srcId="{CBFB1E5B-61B4-4B80-92F3-7C7653F3606E}" destId="{F228AF98-156F-425C-A1BB-CAF63F6D1861}" srcOrd="3" destOrd="0" presId="urn:microsoft.com/office/officeart/2018/2/layout/IconVerticalSolidList"/>
  </dgm:cxnLst>
  <dgm:bg/>
  <dgm:whole/>
  <dgm:extLst>
    <a:ext uri="http://schemas.microsoft.com/office/drawing/2008/diagram">
      <dsp:dataModelExt xmlns:dsp="http://schemas.microsoft.com/office/drawing/2008/diagram" relId="rId5" minVer="http://schemas.openxmlformats.org/drawingml/2006/diagram"/>
    </a:ext>
  </dgm:extLst>
</dgm:dataModel>
</file>

<file path=ppt/graphics/data2.xml><?xml version="1.0" encoding="utf-8"?>
<dgm:dataModel xmlns:dgm="http://schemas.openxmlformats.org/drawingml/2006/diagram" xmlns:a="http://schemas.openxmlformats.org/drawingml/2006/main">
  <dgm:ptLst>
    <dgm:pt modelId="{500942D5-484F-46AC-9A94-EA67CC1BF890}" type="doc">
      <dgm:prSet loTypeId="urn:microsoft.com/office/officeart/2018/2/layout/IconVerticalSolidList" loCatId="icon" qsTypeId="urn:microsoft.com/office/officeart/2005/8/quickstyle/simple1" qsCatId="simple" csTypeId="urn:microsoft.com/office/officeart/2018/5/colors/Iconchunking_neutralbg_accent6_2" csCatId="accent6" phldr="1"/>
      <dgm:spPr/>
    </dgm:pt>
    <dgm:pt modelId="{D207B009-42AE-4C50-88FE-C605DFB15461}">
      <dgm:prSet phldrT="[Text]" custT="1"/>
      <dgm:spPr/>
      <dgm:t>
        <a:bodyPr/>
        <a:lstStyle/>
        <a:p>
          <a:r>
            <a:rPr lang="en-US" sz="2400" dirty="0"/>
            <a:t>1.</a:t>
          </a:r>
          <a:r>
            <a:rPr lang="en-US" sz="2400" dirty="0">
              <a:latin typeface="+mn-lt"/>
            </a:rPr>
            <a:t> Implementing the hardware architecture to run the model </a:t>
          </a:r>
          <a:r>
            <a:rPr lang="en-US" sz="2400" baseline="0" dirty="0"/>
            <a:t> </a:t>
          </a:r>
          <a:endParaRPr lang="en-IN" sz="2400" dirty="0"/>
        </a:p>
      </dgm:t>
    </dgm:pt>
    <dgm:pt modelId="{1B55F3A0-0431-4E17-A011-A609ABA7DC1A}" type="parTrans" cxnId="{994DA725-8B05-401A-A5EB-F010AA1EA07C}">
      <dgm:prSet/>
      <dgm:spPr/>
      <dgm:t>
        <a:bodyPr/>
        <a:lstStyle/>
        <a:p>
          <a:endParaRPr lang="en-IN"/>
        </a:p>
      </dgm:t>
    </dgm:pt>
    <dgm:pt modelId="{38B8FD09-903E-4343-A1BC-E7F6FB74DB57}" type="sibTrans" cxnId="{994DA725-8B05-401A-A5EB-F010AA1EA07C}">
      <dgm:prSet/>
      <dgm:spPr/>
      <dgm:t>
        <a:bodyPr/>
        <a:lstStyle/>
        <a:p>
          <a:endParaRPr lang="en-IN"/>
        </a:p>
      </dgm:t>
    </dgm:pt>
    <dgm:pt modelId="{7B6248C1-24D8-4849-A5E3-E755E4C6473B}">
      <dgm:prSet phldrT="[Text]" custT="1"/>
      <dgm:spPr/>
      <dgm:t>
        <a:bodyPr/>
        <a:lstStyle/>
        <a:p>
          <a:pPr rtl="0"/>
          <a:endParaRPr lang="en-IN" sz="1900" dirty="0"/>
        </a:p>
        <a:p>
          <a:pPr rtl="0"/>
          <a:r>
            <a:rPr lang="en-US" sz="2400" dirty="0">
              <a:latin typeface="+mn-lt"/>
            </a:rPr>
            <a:t>2. Reviewing the model and striving for potential improvements </a:t>
          </a:r>
          <a:br>
            <a:rPr lang="en-US" sz="2400" dirty="0">
              <a:latin typeface="+mn-lt"/>
            </a:rPr>
          </a:br>
          <a:endParaRPr lang="en-IN" sz="2400" dirty="0"/>
        </a:p>
      </dgm:t>
    </dgm:pt>
    <dgm:pt modelId="{DD013609-1E2C-4861-88E3-B65D427B96DE}" type="parTrans" cxnId="{4E3B7DB2-3D6C-43FD-AB29-5921CCABE20F}">
      <dgm:prSet/>
      <dgm:spPr/>
      <dgm:t>
        <a:bodyPr/>
        <a:lstStyle/>
        <a:p>
          <a:endParaRPr lang="en-IN"/>
        </a:p>
      </dgm:t>
    </dgm:pt>
    <dgm:pt modelId="{41D0E907-A7E9-46BA-89F1-986E647EBAE0}" type="sibTrans" cxnId="{4E3B7DB2-3D6C-43FD-AB29-5921CCABE20F}">
      <dgm:prSet/>
      <dgm:spPr/>
      <dgm:t>
        <a:bodyPr/>
        <a:lstStyle/>
        <a:p>
          <a:endParaRPr lang="en-IN"/>
        </a:p>
      </dgm:t>
    </dgm:pt>
    <dgm:pt modelId="{89F96E4F-E29E-4E55-A28D-A8F8286C40A8}">
      <dgm:prSet phldrT="[Text]" custT="1"/>
      <dgm:spPr/>
      <dgm:t>
        <a:bodyPr/>
        <a:lstStyle/>
        <a:p>
          <a:endParaRPr lang="en-US" sz="1500" dirty="0">
            <a:latin typeface="+mn-lt"/>
          </a:endParaRPr>
        </a:p>
        <a:p>
          <a:r>
            <a:rPr lang="en-US" sz="2400" dirty="0">
              <a:latin typeface="+mn-lt"/>
            </a:rPr>
            <a:t>3. Uploading the model on QIDK kit via android studio </a:t>
          </a:r>
          <a:br>
            <a:rPr lang="en-US" sz="2400" dirty="0">
              <a:latin typeface="+mn-lt"/>
            </a:rPr>
          </a:br>
          <a:br>
            <a:rPr lang="en-US" sz="2400" dirty="0">
              <a:latin typeface="+mn-lt"/>
            </a:rPr>
          </a:br>
          <a:r>
            <a:rPr lang="en-US" sz="1500" dirty="0"/>
            <a:t> </a:t>
          </a:r>
          <a:endParaRPr lang="en-IN" sz="1500" dirty="0"/>
        </a:p>
      </dgm:t>
    </dgm:pt>
    <dgm:pt modelId="{2FC5E925-D0AA-4015-931C-29CE1D970CEA}" type="parTrans" cxnId="{0553C836-70D6-4A42-B7CF-F56A7A71531E}">
      <dgm:prSet/>
      <dgm:spPr/>
      <dgm:t>
        <a:bodyPr/>
        <a:lstStyle/>
        <a:p>
          <a:endParaRPr lang="en-IN"/>
        </a:p>
      </dgm:t>
    </dgm:pt>
    <dgm:pt modelId="{77600B6D-25ED-48BA-919D-08664E1CEF95}" type="sibTrans" cxnId="{0553C836-70D6-4A42-B7CF-F56A7A71531E}">
      <dgm:prSet/>
      <dgm:spPr/>
      <dgm:t>
        <a:bodyPr/>
        <a:lstStyle/>
        <a:p>
          <a:endParaRPr lang="en-IN"/>
        </a:p>
      </dgm:t>
    </dgm:pt>
    <dgm:pt modelId="{91C04513-81C7-4AA6-94F4-0184854F65B0}" type="pres">
      <dgm:prSet presAssocID="{500942D5-484F-46AC-9A94-EA67CC1BF890}" presName="root" presStyleCnt="0">
        <dgm:presLayoutVars>
          <dgm:dir/>
          <dgm:resizeHandles val="exact"/>
        </dgm:presLayoutVars>
      </dgm:prSet>
      <dgm:spPr/>
    </dgm:pt>
    <dgm:pt modelId="{572B6F9A-563A-4BD1-AEA2-68EBDE8F3C7F}" type="pres">
      <dgm:prSet presAssocID="{D207B009-42AE-4C50-88FE-C605DFB15461}" presName="compNode" presStyleCnt="0"/>
      <dgm:spPr/>
    </dgm:pt>
    <dgm:pt modelId="{721A3EA4-E15A-4091-A0E0-C6656BA1E854}" type="pres">
      <dgm:prSet presAssocID="{D207B009-42AE-4C50-88FE-C605DFB15461}" presName="bgRect" presStyleLbl="bgShp" presStyleIdx="0" presStyleCnt="3"/>
      <dgm:spPr/>
    </dgm:pt>
    <dgm:pt modelId="{A527BA7E-9BD0-43F0-9A2B-40CA0ED9C08F}" type="pres">
      <dgm:prSet presAssocID="{D207B009-42AE-4C50-88FE-C605DFB15461}" presName="iconRect" presStyleLbl="node1" presStyleIdx="0" presStyleCnt="3"/>
      <dgm:spPr>
        <a:blipFill>
          <a:blip xmlns:r="http://schemas.openxmlformats.org/officeDocument/2006/relationships" r:embed="R4636b5bc3372493c">
            <a:extLst>
              <a:ext uri="{28A0092B-C50C-407E-A947-70E740481C1C}">
                <a14:useLocalDpi xmlns:a14="http://schemas.microsoft.com/office/drawing/2010/main" val="0"/>
              </a:ext>
              <a:ext uri="{96DAC541-7B7A-43D3-8B79-37D633B846F1}">
                <asvg:svgBlip xmlns:asvg="http://schemas.microsoft.com/office/drawing/2016/SVG/main" r:embed="R17673949467b425b"/>
              </a:ext>
            </a:extLst>
          </a:blip>
          <a:stretch>
            <a:fillRect/>
          </a:stretch>
        </a:blipFill>
        <a:ln>
          <a:noFill/>
        </a:ln>
      </dgm:spPr>
      <dgm:extLst>
        <a:ext uri="{E40237B7-FDA0-4F09-8148-C483321AD2D9}">
          <dgm14:cNvPr xmlns:dgm14="http://schemas.microsoft.com/office/drawing/2010/diagram" id="0" name="" descr="Teacher"/>
        </a:ext>
      </dgm:extLst>
    </dgm:pt>
    <dgm:pt modelId="{67841036-81DD-4C4D-B1C8-A9004E84C1E3}" type="pres">
      <dgm:prSet presAssocID="{D207B009-42AE-4C50-88FE-C605DFB15461}" presName="spaceRect" presStyleCnt="0"/>
      <dgm:spPr/>
    </dgm:pt>
    <dgm:pt modelId="{973081E3-36BC-44C0-B37E-C31CBB557F40}" type="pres">
      <dgm:prSet presAssocID="{D207B009-42AE-4C50-88FE-C605DFB15461}" presName="parTx" presStyleLbl="revTx" presStyleIdx="0" presStyleCnt="3">
        <dgm:presLayoutVars>
          <dgm:chMax val="0"/>
          <dgm:chPref val="0"/>
        </dgm:presLayoutVars>
      </dgm:prSet>
      <dgm:spPr/>
    </dgm:pt>
    <dgm:pt modelId="{C85C2477-160A-4F78-89AC-49D945C7A082}" type="pres">
      <dgm:prSet presAssocID="{38B8FD09-903E-4343-A1BC-E7F6FB74DB57}" presName="sibTrans" presStyleCnt="0"/>
      <dgm:spPr/>
    </dgm:pt>
    <dgm:pt modelId="{625D1F6D-731C-43BC-AD4F-D21959BE2C26}" type="pres">
      <dgm:prSet presAssocID="{7B6248C1-24D8-4849-A5E3-E755E4C6473B}" presName="compNode" presStyleCnt="0"/>
      <dgm:spPr/>
    </dgm:pt>
    <dgm:pt modelId="{7E1B38CC-6BD3-4917-BAF0-7B57E83C8BAE}" type="pres">
      <dgm:prSet presAssocID="{7B6248C1-24D8-4849-A5E3-E755E4C6473B}" presName="bgRect" presStyleLbl="bgShp" presStyleIdx="1" presStyleCnt="3" custLinFactNeighborX="5" custLinFactNeighborY="-5621"/>
      <dgm:spPr/>
    </dgm:pt>
    <dgm:pt modelId="{E34B8ACB-2A09-47A5-99E2-00719BBF6DD7}" type="pres">
      <dgm:prSet presAssocID="{7B6248C1-24D8-4849-A5E3-E755E4C6473B}" presName="iconRect" presStyleLbl="node1" presStyleIdx="1" presStyleCnt="3"/>
      <dgm:spPr>
        <a:blipFill>
          <a:blip xmlns:r="http://schemas.openxmlformats.org/officeDocument/2006/relationships" r:embed="R192c6d4324174fff">
            <a:extLst>
              <a:ext uri="{28A0092B-C50C-407E-A947-70E740481C1C}">
                <a14:useLocalDpi xmlns:a14="http://schemas.microsoft.com/office/drawing/2010/main" val="0"/>
              </a:ext>
              <a:ext uri="{96DAC541-7B7A-43D3-8B79-37D633B846F1}">
                <asvg:svgBlip xmlns:asvg="http://schemas.microsoft.com/office/drawing/2016/SVG/main" r:embed="Rf754c881d55c4021"/>
              </a:ext>
            </a:extLst>
          </a:blip>
          <a:stretch>
            <a:fillRect/>
          </a:stretch>
        </a:blipFill>
        <a:ln>
          <a:noFill/>
        </a:ln>
      </dgm:spPr>
      <dgm:extLst>
        <a:ext uri="{E40237B7-FDA0-4F09-8148-C483321AD2D9}">
          <dgm14:cNvPr xmlns:dgm14="http://schemas.microsoft.com/office/drawing/2010/diagram" id="0" name="" descr="Database"/>
        </a:ext>
      </dgm:extLst>
    </dgm:pt>
    <dgm:pt modelId="{0704037F-3A41-4E16-A13C-C1EE410989A1}" type="pres">
      <dgm:prSet presAssocID="{7B6248C1-24D8-4849-A5E3-E755E4C6473B}" presName="spaceRect" presStyleCnt="0"/>
      <dgm:spPr/>
    </dgm:pt>
    <dgm:pt modelId="{701DCB54-C0C3-4FBE-8A9F-C1C58008897D}" type="pres">
      <dgm:prSet presAssocID="{7B6248C1-24D8-4849-A5E3-E755E4C6473B}" presName="parTx" presStyleLbl="revTx" presStyleIdx="1" presStyleCnt="3">
        <dgm:presLayoutVars>
          <dgm:chMax val="0"/>
          <dgm:chPref val="0"/>
        </dgm:presLayoutVars>
      </dgm:prSet>
      <dgm:spPr/>
    </dgm:pt>
    <dgm:pt modelId="{2B191276-54D5-434B-B34D-96D35E685102}" type="pres">
      <dgm:prSet presAssocID="{41D0E907-A7E9-46BA-89F1-986E647EBAE0}" presName="sibTrans" presStyleCnt="0"/>
      <dgm:spPr/>
    </dgm:pt>
    <dgm:pt modelId="{CBFB1E5B-61B4-4B80-92F3-7C7653F3606E}" type="pres">
      <dgm:prSet presAssocID="{89F96E4F-E29E-4E55-A28D-A8F8286C40A8}" presName="compNode" presStyleCnt="0"/>
      <dgm:spPr/>
    </dgm:pt>
    <dgm:pt modelId="{5AAAF2DE-1B88-49F8-89A2-73FDFFB97C55}" type="pres">
      <dgm:prSet presAssocID="{89F96E4F-E29E-4E55-A28D-A8F8286C40A8}" presName="bgRect" presStyleLbl="bgShp" presStyleIdx="2" presStyleCnt="3"/>
      <dgm:spPr/>
    </dgm:pt>
    <dgm:pt modelId="{C6FC33BD-B61F-4BF4-845D-70131C4A421C}" type="pres">
      <dgm:prSet presAssocID="{89F96E4F-E29E-4E55-A28D-A8F8286C40A8}" presName="iconRect" presStyleLbl="node1" presStyleIdx="2" presStyleCnt="3"/>
      <dgm:spPr>
        <a:blipFill>
          <a:blip xmlns:r="http://schemas.openxmlformats.org/officeDocument/2006/relationships" r:embed="Raa3df3ec52c44778">
            <a:extLst>
              <a:ext uri="{28A0092B-C50C-407E-A947-70E740481C1C}">
                <a14:useLocalDpi xmlns:a14="http://schemas.microsoft.com/office/drawing/2010/main" val="0"/>
              </a:ext>
              <a:ext uri="{96DAC541-7B7A-43D3-8B79-37D633B846F1}">
                <asvg:svgBlip xmlns:asvg="http://schemas.microsoft.com/office/drawing/2016/SVG/main" r:embed="Rcca6d4966b434f8e"/>
              </a:ext>
            </a:extLst>
          </a:blip>
          <a:stretch>
            <a:fillRect/>
          </a:stretch>
        </a:blipFill>
        <a:ln>
          <a:noFill/>
        </a:ln>
      </dgm:spPr>
      <dgm:extLst>
        <a:ext uri="{E40237B7-FDA0-4F09-8148-C483321AD2D9}">
          <dgm14:cNvPr xmlns:dgm14="http://schemas.microsoft.com/office/drawing/2010/diagram" id="0" name="" descr="Security Camera"/>
        </a:ext>
      </dgm:extLst>
    </dgm:pt>
    <dgm:pt modelId="{58B87486-E495-4DF9-AF25-69A94AA56685}" type="pres">
      <dgm:prSet presAssocID="{89F96E4F-E29E-4E55-A28D-A8F8286C40A8}" presName="spaceRect" presStyleCnt="0"/>
      <dgm:spPr/>
    </dgm:pt>
    <dgm:pt modelId="{F228AF98-156F-425C-A1BB-CAF63F6D1861}" type="pres">
      <dgm:prSet presAssocID="{89F96E4F-E29E-4E55-A28D-A8F8286C40A8}" presName="parTx" presStyleLbl="revTx" presStyleIdx="2" presStyleCnt="3">
        <dgm:presLayoutVars>
          <dgm:chMax val="0"/>
          <dgm:chPref val="0"/>
        </dgm:presLayoutVars>
      </dgm:prSet>
      <dgm:spPr/>
    </dgm:pt>
  </dgm:ptLst>
  <dgm:cxnLst>
    <dgm:cxn modelId="{994DA725-8B05-401A-A5EB-F010AA1EA07C}" srcId="{500942D5-484F-46AC-9A94-EA67CC1BF890}" destId="{D207B009-42AE-4C50-88FE-C605DFB15461}" srcOrd="0" destOrd="0" parTransId="{1B55F3A0-0431-4E17-A011-A609ABA7DC1A}" sibTransId="{38B8FD09-903E-4343-A1BC-E7F6FB74DB57}"/>
    <dgm:cxn modelId="{0553C836-70D6-4A42-B7CF-F56A7A71531E}" srcId="{500942D5-484F-46AC-9A94-EA67CC1BF890}" destId="{89F96E4F-E29E-4E55-A28D-A8F8286C40A8}" srcOrd="2" destOrd="0" parTransId="{2FC5E925-D0AA-4015-931C-29CE1D970CEA}" sibTransId="{77600B6D-25ED-48BA-919D-08664E1CEF95}"/>
    <dgm:cxn modelId="{88060480-6CD8-46EF-A6A7-8F2D840D5511}" type="presOf" srcId="{89F96E4F-E29E-4E55-A28D-A8F8286C40A8}" destId="{F228AF98-156F-425C-A1BB-CAF63F6D1861}" srcOrd="0" destOrd="0" presId="urn:microsoft.com/office/officeart/2018/2/layout/IconVerticalSolidList"/>
    <dgm:cxn modelId="{4E3B7DB2-3D6C-43FD-AB29-5921CCABE20F}" srcId="{500942D5-484F-46AC-9A94-EA67CC1BF890}" destId="{7B6248C1-24D8-4849-A5E3-E755E4C6473B}" srcOrd="1" destOrd="0" parTransId="{DD013609-1E2C-4861-88E3-B65D427B96DE}" sibTransId="{41D0E907-A7E9-46BA-89F1-986E647EBAE0}"/>
    <dgm:cxn modelId="{FB17E1D4-F5E2-49B8-8908-67AF3FFF6010}" type="presOf" srcId="{D207B009-42AE-4C50-88FE-C605DFB15461}" destId="{973081E3-36BC-44C0-B37E-C31CBB557F40}" srcOrd="0" destOrd="0" presId="urn:microsoft.com/office/officeart/2018/2/layout/IconVerticalSolidList"/>
    <dgm:cxn modelId="{04E798D9-29E6-4535-BFAE-1EED22D6707C}" type="presOf" srcId="{500942D5-484F-46AC-9A94-EA67CC1BF890}" destId="{91C04513-81C7-4AA6-94F4-0184854F65B0}" srcOrd="0" destOrd="0" presId="urn:microsoft.com/office/officeart/2018/2/layout/IconVerticalSolidList"/>
    <dgm:cxn modelId="{2C4A12E4-69D9-4880-B0EB-DF3603E686D4}" type="presOf" srcId="{7B6248C1-24D8-4849-A5E3-E755E4C6473B}" destId="{701DCB54-C0C3-4FBE-8A9F-C1C58008897D}" srcOrd="0" destOrd="0" presId="urn:microsoft.com/office/officeart/2018/2/layout/IconVerticalSolidList"/>
    <dgm:cxn modelId="{1573659F-E672-4D0F-AE83-F2D6FE7806FA}" type="presParOf" srcId="{91C04513-81C7-4AA6-94F4-0184854F65B0}" destId="{572B6F9A-563A-4BD1-AEA2-68EBDE8F3C7F}" srcOrd="0" destOrd="0" presId="urn:microsoft.com/office/officeart/2018/2/layout/IconVerticalSolidList"/>
    <dgm:cxn modelId="{914EA8C2-DE87-46E5-AC69-EF21CB408D9F}" type="presParOf" srcId="{572B6F9A-563A-4BD1-AEA2-68EBDE8F3C7F}" destId="{721A3EA4-E15A-4091-A0E0-C6656BA1E854}" srcOrd="0" destOrd="0" presId="urn:microsoft.com/office/officeart/2018/2/layout/IconVerticalSolidList"/>
    <dgm:cxn modelId="{8B2F3C51-5DDA-4027-A11A-8F27250DD752}" type="presParOf" srcId="{572B6F9A-563A-4BD1-AEA2-68EBDE8F3C7F}" destId="{A527BA7E-9BD0-43F0-9A2B-40CA0ED9C08F}" srcOrd="1" destOrd="0" presId="urn:microsoft.com/office/officeart/2018/2/layout/IconVerticalSolidList"/>
    <dgm:cxn modelId="{5A6E34CF-E858-4EF6-8761-327EE44EDE72}" type="presParOf" srcId="{572B6F9A-563A-4BD1-AEA2-68EBDE8F3C7F}" destId="{67841036-81DD-4C4D-B1C8-A9004E84C1E3}" srcOrd="2" destOrd="0" presId="urn:microsoft.com/office/officeart/2018/2/layout/IconVerticalSolidList"/>
    <dgm:cxn modelId="{4E8A2F81-AF77-4642-AA95-DDFA900473CC}" type="presParOf" srcId="{572B6F9A-563A-4BD1-AEA2-68EBDE8F3C7F}" destId="{973081E3-36BC-44C0-B37E-C31CBB557F40}" srcOrd="3" destOrd="0" presId="urn:microsoft.com/office/officeart/2018/2/layout/IconVerticalSolidList"/>
    <dgm:cxn modelId="{2F935A14-99DE-4874-8B7A-3222C54870FC}" type="presParOf" srcId="{91C04513-81C7-4AA6-94F4-0184854F65B0}" destId="{C85C2477-160A-4F78-89AC-49D945C7A082}" srcOrd="1" destOrd="0" presId="urn:microsoft.com/office/officeart/2018/2/layout/IconVerticalSolidList"/>
    <dgm:cxn modelId="{4156E55E-6854-4701-A8CE-3AA562DB20C2}" type="presParOf" srcId="{91C04513-81C7-4AA6-94F4-0184854F65B0}" destId="{625D1F6D-731C-43BC-AD4F-D21959BE2C26}" srcOrd="2" destOrd="0" presId="urn:microsoft.com/office/officeart/2018/2/layout/IconVerticalSolidList"/>
    <dgm:cxn modelId="{DD7AB1F4-B11C-402E-B88B-3F42990AE22F}" type="presParOf" srcId="{625D1F6D-731C-43BC-AD4F-D21959BE2C26}" destId="{7E1B38CC-6BD3-4917-BAF0-7B57E83C8BAE}" srcOrd="0" destOrd="0" presId="urn:microsoft.com/office/officeart/2018/2/layout/IconVerticalSolidList"/>
    <dgm:cxn modelId="{5A3746BE-AC53-45E1-8804-BB8D7EEAAE0C}" type="presParOf" srcId="{625D1F6D-731C-43BC-AD4F-D21959BE2C26}" destId="{E34B8ACB-2A09-47A5-99E2-00719BBF6DD7}" srcOrd="1" destOrd="0" presId="urn:microsoft.com/office/officeart/2018/2/layout/IconVerticalSolidList"/>
    <dgm:cxn modelId="{74EB396C-DA98-4DD5-BF09-8E8EDF6F4993}" type="presParOf" srcId="{625D1F6D-731C-43BC-AD4F-D21959BE2C26}" destId="{0704037F-3A41-4E16-A13C-C1EE410989A1}" srcOrd="2" destOrd="0" presId="urn:microsoft.com/office/officeart/2018/2/layout/IconVerticalSolidList"/>
    <dgm:cxn modelId="{62D23219-B1FA-49AC-AA3F-C5874B37AC2C}" type="presParOf" srcId="{625D1F6D-731C-43BC-AD4F-D21959BE2C26}" destId="{701DCB54-C0C3-4FBE-8A9F-C1C58008897D}" srcOrd="3" destOrd="0" presId="urn:microsoft.com/office/officeart/2018/2/layout/IconVerticalSolidList"/>
    <dgm:cxn modelId="{EB341360-74A6-436C-9B66-69EBC81FF642}" type="presParOf" srcId="{91C04513-81C7-4AA6-94F4-0184854F65B0}" destId="{2B191276-54D5-434B-B34D-96D35E685102}" srcOrd="3" destOrd="0" presId="urn:microsoft.com/office/officeart/2018/2/layout/IconVerticalSolidList"/>
    <dgm:cxn modelId="{11CA0691-08D8-4A26-9CB2-3BDCFF061B06}" type="presParOf" srcId="{91C04513-81C7-4AA6-94F4-0184854F65B0}" destId="{CBFB1E5B-61B4-4B80-92F3-7C7653F3606E}" srcOrd="4" destOrd="0" presId="urn:microsoft.com/office/officeart/2018/2/layout/IconVerticalSolidList"/>
    <dgm:cxn modelId="{E92332F9-C1C5-4ECD-89E6-C66DDB0769C3}" type="presParOf" srcId="{CBFB1E5B-61B4-4B80-92F3-7C7653F3606E}" destId="{5AAAF2DE-1B88-49F8-89A2-73FDFFB97C55}" srcOrd="0" destOrd="0" presId="urn:microsoft.com/office/officeart/2018/2/layout/IconVerticalSolidList"/>
    <dgm:cxn modelId="{136DF63D-089A-42AA-B0A8-D65398C72A44}" type="presParOf" srcId="{CBFB1E5B-61B4-4B80-92F3-7C7653F3606E}" destId="{C6FC33BD-B61F-4BF4-845D-70131C4A421C}" srcOrd="1" destOrd="0" presId="urn:microsoft.com/office/officeart/2018/2/layout/IconVerticalSolidList"/>
    <dgm:cxn modelId="{DA00C6CE-6B13-4C5C-91EF-05E63C19FF82}" type="presParOf" srcId="{CBFB1E5B-61B4-4B80-92F3-7C7653F3606E}" destId="{58B87486-E495-4DF9-AF25-69A94AA56685}" srcOrd="2" destOrd="0" presId="urn:microsoft.com/office/officeart/2018/2/layout/IconVerticalSolidList"/>
    <dgm:cxn modelId="{5731FBED-7227-471E-9C1E-58E04A4B3913}" type="presParOf" srcId="{CBFB1E5B-61B4-4B80-92F3-7C7653F3606E}" destId="{F228AF98-156F-425C-A1BB-CAF63F6D1861}"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graphic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graphic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graphic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graphic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image>
</file>

<file path=ppt/media/image.jpg>
</file>

<file path=ppt/media/image.png>
</file>

<file path=ppt/media/image.svg>
</file>

<file path=ppt/media/image10.jpg>
</file>

<file path=ppt/media/image10.png>
</file>

<file path=ppt/media/image11.jpg>
</file>

<file path=ppt/media/image11.png>
</file>

<file path=ppt/media/image12.jpg>
</file>

<file path=ppt/media/image12.png>
</file>

<file path=ppt/media/image13.png>
</file>

<file path=ppt/media/image14.png>
</file>

<file path=ppt/media/image2.image>
</file>

<file path=ppt/media/image2.jpg>
</file>

<file path=ppt/media/image2.png>
</file>

<file path=ppt/media/image3.image>
</file>

<file path=ppt/media/image3.jpg>
</file>

<file path=ppt/media/image3.png>
</file>

<file path=ppt/media/image4.jpg>
</file>

<file path=ppt/media/image4.png>
</file>

<file path=ppt/media/image5.jpg>
</file>

<file path=ppt/media/image5.png>
</file>

<file path=ppt/media/image6.jpg>
</file>

<file path=ppt/media/image6.png>
</file>

<file path=ppt/media/image7.jpg>
</file>

<file path=ppt/media/image7.png>
</file>

<file path=ppt/media/image8.jpg>
</file>

<file path=ppt/media/image8.png>
</file>

<file path=ppt/media/image9.jpg>
</file>

<file path=ppt/media/image9.png>
</file>

<file path=ppt/slideLayouts/_rels/slideLayout1.xml.rels>&#65279;<?xml version="1.0" encoding="utf-8"?><Relationships xmlns="http://schemas.openxmlformats.org/package/2006/relationships"><Relationship Type="http://schemas.openxmlformats.org/officeDocument/2006/relationships/slideMaster" Target="/ppt/slideMasters/slideMaster1.xml" Id="R569414be5907416e" /></Relationships>
</file>

<file path=ppt/slideLayouts/_rels/slideLayout10.xml.rels>&#65279;<?xml version="1.0" encoding="utf-8"?><Relationships xmlns="http://schemas.openxmlformats.org/package/2006/relationships"><Relationship Type="http://schemas.openxmlformats.org/officeDocument/2006/relationships/slideMaster" Target="/ppt/slideMasters/slideMaster10.xml" Id="R4b4f7e9252f049f3" /></Relationships>
</file>

<file path=ppt/slideLayouts/_rels/slideLayout11.xml.rels>&#65279;<?xml version="1.0" encoding="utf-8"?><Relationships xmlns="http://schemas.openxmlformats.org/package/2006/relationships"><Relationship Type="http://schemas.openxmlformats.org/officeDocument/2006/relationships/slideMaster" Target="/ppt/slideMasters/slideMaster11.xml" Id="R1e9641bea6f04068" /></Relationships>
</file>

<file path=ppt/slideLayouts/_rels/slideLayout15.xml.rels>&#65279;<?xml version="1.0" encoding="utf-8"?><Relationships xmlns="http://schemas.openxmlformats.org/package/2006/relationships"><Relationship Type="http://schemas.openxmlformats.org/officeDocument/2006/relationships/slideMaster" Target="/ppt/slideMasters/slideMaster12.xml" Id="R560a6b2a04b04623" /><Relationship Type="http://schemas.openxmlformats.org/officeDocument/2006/relationships/audio" Target="/media/mediadata9.bin" Id="R6c742341bf524c29" /><Relationship Type="http://schemas.openxmlformats.org/officeDocument/2006/relationships/audio" Target="/media/mediadata10.bin" Id="R55ab31357f534413" /></Relationships>
</file>

<file path=ppt/slideLayouts/_rels/slideLayout16.xml.rels>&#65279;<?xml version="1.0" encoding="utf-8"?><Relationships xmlns="http://schemas.openxmlformats.org/package/2006/relationships"><Relationship Type="http://schemas.openxmlformats.org/officeDocument/2006/relationships/slideMaster" Target="/ppt/slideMasters/slideMaster12.xml" Id="Rba1361544d8c4c6e" /><Relationship Type="http://schemas.openxmlformats.org/officeDocument/2006/relationships/audio" Target="/media/mediadata11.bin" Id="R596d0e2bcadd4162" /><Relationship Type="http://schemas.openxmlformats.org/officeDocument/2006/relationships/audio" Target="/media/mediadata12.bin" Id="R5a462228bf5c45f6" /></Relationships>
</file>

<file path=ppt/slideLayouts/_rels/slideLayout17.xml.rels>&#65279;<?xml version="1.0" encoding="utf-8"?><Relationships xmlns="http://schemas.openxmlformats.org/package/2006/relationships"><Relationship Type="http://schemas.openxmlformats.org/officeDocument/2006/relationships/slideMaster" Target="/ppt/slideMasters/slideMaster12.xml" Id="Rd7a4902b582046e8" /><Relationship Type="http://schemas.openxmlformats.org/officeDocument/2006/relationships/audio" Target="/media/mediadata13.bin" Id="R591d10702917407c" /><Relationship Type="http://schemas.openxmlformats.org/officeDocument/2006/relationships/audio" Target="/media/mediadata14.bin" Id="R8bbe1ebe5fba4532" /></Relationships>
</file>

<file path=ppt/slideLayouts/_rels/slideLayout23.xml.rels>&#65279;<?xml version="1.0" encoding="utf-8"?><Relationships xmlns="http://schemas.openxmlformats.org/package/2006/relationships"><Relationship Type="http://schemas.openxmlformats.org/officeDocument/2006/relationships/slideMaster" Target="/ppt/slideMasters/slideMaster13.xml" Id="Rcb61cdbc2ed844ae" /></Relationships>
</file>

<file path=ppt/slideLayouts/_rels/slideLayout24.xml.rels>&#65279;<?xml version="1.0" encoding="utf-8"?><Relationships xmlns="http://schemas.openxmlformats.org/package/2006/relationships"><Relationship Type="http://schemas.openxmlformats.org/officeDocument/2006/relationships/slideMaster" Target="/ppt/slideMasters/slideMaster14.xml" Id="R78c1b89a53b041f5" /></Relationships>
</file>

<file path=ppt/slideLayouts/_rels/slideLayout25.xml.rels>&#65279;<?xml version="1.0" encoding="utf-8"?><Relationships xmlns="http://schemas.openxmlformats.org/package/2006/relationships"><Relationship Type="http://schemas.openxmlformats.org/officeDocument/2006/relationships/slideMaster" Target="/ppt/slideMasters/slideMaster15.xml" Id="R21e0583c91bb4e6d" /></Relationships>
</file>

<file path=ppt/slideLayouts/_rels/slideLayout4.xml.rels>&#65279;<?xml version="1.0" encoding="utf-8"?><Relationships xmlns="http://schemas.openxmlformats.org/package/2006/relationships"><Relationship Type="http://schemas.openxmlformats.org/officeDocument/2006/relationships/slideMaster" Target="/ppt/slideMasters/slideMaster4.xml" Id="Rf2e3e99b1fd34963" /></Relationships>
</file>

<file path=ppt/slideLayouts/_rels/slideLayout9.xml.rels>&#65279;<?xml version="1.0" encoding="utf-8"?><Relationships xmlns="http://schemas.openxmlformats.org/package/2006/relationships"><Relationship Type="http://schemas.openxmlformats.org/officeDocument/2006/relationships/slideMaster" Target="/ppt/slideMasters/slideMaster9.xml" Id="R4a488df1c0554158"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280" cy="2386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9CACA321-97F3-464E-8DE5-F4DB62398DA2}" type="slidenum">
              <a:t>&lt;#&gt;</a:t>
            </a:fld>
          </a:p>
        </p:txBody>
      </p:sp>
      <p:sp>
        <p:nvSpPr>
          <p:cNvPr id="6" name="PlaceHolder 5"/>
          <p:cNvSpPr>
            <a:spLocks noGrp="1"/>
          </p:cNvSpPr>
          <p:nvPr>
            <p:ph type="dt" idx="3"/>
          </p:nvPr>
        </p:nvSpPr>
        <p:spPr/>
        <p:txBody>
          <a:bodyPr/>
          <a:p>
            <a:r>
              <a:rPr lang="en-US"/>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tent with Caption">
    <p:spTree>
      <p:nvGrpSpPr>
        <p:cNvPr id="1" name=""/>
        <p:cNvGrpSpPr/>
        <p:nvPr/>
      </p:nvGrpSpPr>
      <p:grpSpPr>
        <a:xfrm>
          <a:off x="0" y="0"/>
          <a:ext cx="0" cy="0"/>
          <a:chOff x="0" y="0"/>
          <a:chExt cx="0" cy="0"/>
        </a:xfrm>
      </p:grpSpPr>
      <p:sp>
        <p:nvSpPr>
          <p:cNvPr id="2" name="PlaceHolder 1"/>
          <p:cNvSpPr>
            <a:spLocks noGrp="1"/>
          </p:cNvSpPr>
          <p:nvPr>
            <p:ph type="ftr" idx="28"/>
          </p:nvPr>
        </p:nvSpPr>
        <p:spPr/>
        <p:txBody>
          <a:bodyPr/>
          <a:p>
            <a:r>
              <a:t>Footer</a:t>
            </a:r>
          </a:p>
        </p:txBody>
      </p:sp>
      <p:sp>
        <p:nvSpPr>
          <p:cNvPr id="3" name="PlaceHolder 2"/>
          <p:cNvSpPr>
            <a:spLocks noGrp="1"/>
          </p:cNvSpPr>
          <p:nvPr>
            <p:ph type="sldNum" idx="29"/>
          </p:nvPr>
        </p:nvSpPr>
        <p:spPr/>
        <p:txBody>
          <a:bodyPr/>
          <a:p>
            <a:fld id="{9FC5BAB3-18E1-4FBE-8EB0-BAE0B451D36C}" type="slidenum">
              <a:t>&lt;#&gt;</a:t>
            </a:fld>
          </a:p>
        </p:txBody>
      </p:sp>
      <p:sp>
        <p:nvSpPr>
          <p:cNvPr id="4" name="PlaceHolder 3"/>
          <p:cNvSpPr>
            <a:spLocks noGrp="1"/>
          </p:cNvSpPr>
          <p:nvPr>
            <p:ph type="dt" idx="30"/>
          </p:nvPr>
        </p:nvSpPr>
        <p:spPr/>
        <p:txBody>
          <a:bodyPr/>
          <a:p>
            <a:r>
              <a:rPr lang="en-US"/>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Picture with Caption">
    <p:spTree>
      <p:nvGrpSpPr>
        <p:cNvPr id="1" name=""/>
        <p:cNvGrpSpPr/>
        <p:nvPr/>
      </p:nvGrpSpPr>
      <p:grpSpPr>
        <a:xfrm>
          <a:off x="0" y="0"/>
          <a:ext cx="0" cy="0"/>
          <a:chOff x="0" y="0"/>
          <a:chExt cx="0" cy="0"/>
        </a:xfrm>
      </p:grpSpPr>
      <p:sp>
        <p:nvSpPr>
          <p:cNvPr id="2" name="PlaceHolder 1"/>
          <p:cNvSpPr>
            <a:spLocks noGrp="1"/>
          </p:cNvSpPr>
          <p:nvPr>
            <p:ph type="ftr" idx="31"/>
          </p:nvPr>
        </p:nvSpPr>
        <p:spPr/>
        <p:txBody>
          <a:bodyPr/>
          <a:p>
            <a:r>
              <a:t>Footer</a:t>
            </a:r>
          </a:p>
        </p:txBody>
      </p:sp>
      <p:sp>
        <p:nvSpPr>
          <p:cNvPr id="3" name="PlaceHolder 2"/>
          <p:cNvSpPr>
            <a:spLocks noGrp="1"/>
          </p:cNvSpPr>
          <p:nvPr>
            <p:ph type="sldNum" idx="32"/>
          </p:nvPr>
        </p:nvSpPr>
        <p:spPr/>
        <p:txBody>
          <a:bodyPr/>
          <a:p>
            <a:fld id="{06695881-3527-494C-B4FC-8B340A1A9BFF}" type="slidenum">
              <a:t>&lt;#&gt;</a:t>
            </a:fld>
          </a:p>
        </p:txBody>
      </p:sp>
      <p:sp>
        <p:nvSpPr>
          <p:cNvPr id="4" name="PlaceHolder 3"/>
          <p:cNvSpPr>
            <a:spLocks noGrp="1"/>
          </p:cNvSpPr>
          <p:nvPr>
            <p:ph type="dt" idx="33"/>
          </p:nvPr>
        </p:nvSpPr>
        <p:spPr/>
        <p:txBody>
          <a:bodyPr/>
          <a:p>
            <a:r>
              <a:rPr lang="en-US"/>
              <a:t/>
            </a:r>
          </a:p>
        </p:txBody>
      </p:sp>
    </p:spTree>
  </p:cSld>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A2C84-1247-4534-81D1-136C3E1EBB0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048D490-CEA6-4844-A537-F749658D377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1DAEFC9-887F-4E73-9938-6032D52864AA}"/>
              </a:ext>
            </a:extLst>
          </p:cNvPr>
          <p:cNvSpPr>
            <a:spLocks noGrp="1"/>
          </p:cNvSpPr>
          <p:nvPr>
            <p:ph type="dt" sz="half" idx="10"/>
          </p:nvPr>
        </p:nvSpPr>
        <p:spPr/>
        <p:txBody>
          <a:bodyPr/>
          <a:lstStyle/>
          <a:p>
            <a:fld id="{D208048B-57AF-4F53-BC84-8E0A1033FBEC}" type="datetimeFigureOut">
              <a:rPr lang="en-US"/>
              <a:t>10/8/2024</a:t>
            </a:fld>
            <a:endParaRPr lang="en-US"/>
          </a:p>
        </p:txBody>
      </p:sp>
      <p:sp>
        <p:nvSpPr>
          <p:cNvPr id="5" name="Footer Placeholder 4">
            <a:extLst>
              <a:ext uri="{FF2B5EF4-FFF2-40B4-BE49-F238E27FC236}">
                <a16:creationId xmlns:a16="http://schemas.microsoft.com/office/drawing/2014/main" id="{ABFCF0CF-134A-404E-A177-9FAAA039F8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A1B0DC-2D2C-408B-A577-904A2385C0AA}"/>
              </a:ext>
            </a:extLst>
          </p:cNvPr>
          <p:cNvSpPr>
            <a:spLocks noGrp="1"/>
          </p:cNvSpPr>
          <p:nvPr>
            <p:ph type="sldNum" sz="quarter" idx="12"/>
          </p:nvPr>
        </p:nvSpPr>
        <p:spPr/>
        <p:txBody>
          <a:bodyPr/>
          <a:lstStyle/>
          <a:p>
            <a:fld id="{BD8A8A1B-4E1E-43EF-8A39-7D4A3879B941}" type="slidenum">
              <a:rPr lang="en-US"/>
              <a:t>‹#›</a:t>
            </a:fld>
            <a:endParaRPr lang="en-US"/>
          </a:p>
        </p:txBody>
      </p:sp>
    </p:spTree>
    <p:extLst>
      <p:ext uri="{BB962C8B-B14F-4D97-AF65-F5344CB8AC3E}">
        <p14:creationId xmlns:p14="http://schemas.microsoft.com/office/powerpoint/2010/main" val="94283404"/>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6c742341bf524c29" name="explode.wav"/>
          </p:stSnd>
        </p:sndAc>
      </p:transition>
    </mc:Choice>
    <mc:Fallback xmlns="">
      <p:transition spd="slow">
        <p:diamond/>
        <p:sndAc>
          <p:stSnd>
            <p:snd r:embed="R55ab31357f534413" name="explode.wav"/>
          </p:stSnd>
        </p:sndAc>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0F28B-45E3-4585-87E3-73838692A70B}"/>
              </a:ext>
            </a:extLst>
          </p:cNvPr>
          <p:cNvSpPr>
            <a:spLocks noGrp="1"/>
          </p:cNvSpPr>
          <p:nvPr>
            <p:ph type="ctrTitle"/>
          </p:nvPr>
        </p:nvSpPr>
        <p:spPr>
          <a:xfrm>
            <a:off x="457200" y="668049"/>
            <a:ext cx="7626795" cy="2841914"/>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F755B0-E17A-4B52-A99D-C35BB18BB2D0}"/>
              </a:ext>
            </a:extLst>
          </p:cNvPr>
          <p:cNvSpPr>
            <a:spLocks noGrp="1"/>
          </p:cNvSpPr>
          <p:nvPr>
            <p:ph type="subTitle" idx="1"/>
          </p:nvPr>
        </p:nvSpPr>
        <p:spPr>
          <a:xfrm>
            <a:off x="457200" y="3602038"/>
            <a:ext cx="7626795" cy="2501728"/>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8390C28-805B-4DA6-A10E-651C0FD01716}"/>
              </a:ext>
            </a:extLst>
          </p:cNvPr>
          <p:cNvSpPr>
            <a:spLocks noGrp="1"/>
          </p:cNvSpPr>
          <p:nvPr>
            <p:ph type="dt" sz="half" idx="10"/>
          </p:nvPr>
        </p:nvSpPr>
        <p:spPr/>
        <p:txBody>
          <a:bodyPr/>
          <a:lstStyle/>
          <a:p>
            <a:fld id="{D208048B-57AF-4F53-BC84-8E0A1033FBEC}" type="datetimeFigureOut">
              <a:rPr lang="en-US"/>
              <a:t>10/8/2024</a:t>
            </a:fld>
            <a:endParaRPr lang="en-US"/>
          </a:p>
        </p:txBody>
      </p:sp>
      <p:sp>
        <p:nvSpPr>
          <p:cNvPr id="5" name="Footer Placeholder 4">
            <a:extLst>
              <a:ext uri="{FF2B5EF4-FFF2-40B4-BE49-F238E27FC236}">
                <a16:creationId xmlns:a16="http://schemas.microsoft.com/office/drawing/2014/main" id="{0D5EBBA9-C52F-4628-AE0D-DCD1772F91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5BAC57-F8E1-4B54-A111-CB53B32031AB}"/>
              </a:ext>
            </a:extLst>
          </p:cNvPr>
          <p:cNvSpPr>
            <a:spLocks noGrp="1"/>
          </p:cNvSpPr>
          <p:nvPr>
            <p:ph type="sldNum" sz="quarter" idx="12"/>
          </p:nvPr>
        </p:nvSpPr>
        <p:spPr/>
        <p:txBody>
          <a:bodyPr/>
          <a:lstStyle/>
          <a:p>
            <a:fld id="{BD8A8A1B-4E1E-43EF-8A39-7D4A3879B941}" type="slidenum">
              <a:rPr lang="en-US"/>
              <a:t>‹#›</a:t>
            </a:fld>
            <a:endParaRPr lang="en-US"/>
          </a:p>
        </p:txBody>
      </p:sp>
    </p:spTree>
    <p:extLst>
      <p:ext uri="{BB962C8B-B14F-4D97-AF65-F5344CB8AC3E}">
        <p14:creationId xmlns:p14="http://schemas.microsoft.com/office/powerpoint/2010/main" val="895597671"/>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596d0e2bcadd4162" name="explode.wav"/>
          </p:stSnd>
        </p:sndAc>
      </p:transition>
    </mc:Choice>
    <mc:Fallback xmlns="">
      <p:transition spd="slow">
        <p:diamond/>
        <p:sndAc>
          <p:stSnd>
            <p:snd r:embed="R5a462228bf5c45f6" name="explode.wav"/>
          </p:stSnd>
        </p:sndAc>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A9D1A-F943-4838-BA2F-6DF4F2EC9FEC}"/>
              </a:ext>
            </a:extLst>
          </p:cNvPr>
          <p:cNvSpPr>
            <a:spLocks noGrp="1"/>
          </p:cNvSpPr>
          <p:nvPr>
            <p:ph type="title"/>
          </p:nvPr>
        </p:nvSpPr>
        <p:spPr>
          <a:xfrm>
            <a:off x="457200" y="668049"/>
            <a:ext cx="7685037" cy="1363816"/>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F6FEE401-3424-4696-A6FC-BBEE79379F9D}"/>
              </a:ext>
            </a:extLst>
          </p:cNvPr>
          <p:cNvSpPr>
            <a:spLocks noGrp="1"/>
          </p:cNvSpPr>
          <p:nvPr>
            <p:ph type="dt" sz="half" idx="10"/>
          </p:nvPr>
        </p:nvSpPr>
        <p:spPr/>
        <p:txBody>
          <a:bodyPr/>
          <a:lstStyle/>
          <a:p>
            <a:fld id="{D208048B-57AF-4F53-BC84-8E0A1033FBEC}" type="datetimeFigureOut">
              <a:rPr lang="en-US"/>
              <a:t>10/8/2024</a:t>
            </a:fld>
            <a:endParaRPr lang="en-US"/>
          </a:p>
        </p:txBody>
      </p:sp>
      <p:sp>
        <p:nvSpPr>
          <p:cNvPr id="4" name="Footer Placeholder 3">
            <a:extLst>
              <a:ext uri="{FF2B5EF4-FFF2-40B4-BE49-F238E27FC236}">
                <a16:creationId xmlns:a16="http://schemas.microsoft.com/office/drawing/2014/main" id="{01E9D767-A30A-4508-B510-99AB91737AF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0979DC-F3D5-43AB-8A0F-9C8A14E0CEF4}"/>
              </a:ext>
            </a:extLst>
          </p:cNvPr>
          <p:cNvSpPr>
            <a:spLocks noGrp="1"/>
          </p:cNvSpPr>
          <p:nvPr>
            <p:ph type="sldNum" sz="quarter" idx="12"/>
          </p:nvPr>
        </p:nvSpPr>
        <p:spPr/>
        <p:txBody>
          <a:bodyPr/>
          <a:lstStyle/>
          <a:p>
            <a:fld id="{BD8A8A1B-4E1E-43EF-8A39-7D4A3879B941}" type="slidenum">
              <a:rPr lang="en-US"/>
              <a:t>‹#›</a:t>
            </a:fld>
            <a:endParaRPr lang="en-US"/>
          </a:p>
        </p:txBody>
      </p:sp>
    </p:spTree>
    <p:extLst>
      <p:ext uri="{BB962C8B-B14F-4D97-AF65-F5344CB8AC3E}">
        <p14:creationId xmlns:p14="http://schemas.microsoft.com/office/powerpoint/2010/main" val="2456963275"/>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591d10702917407c" name="explode.wav"/>
          </p:stSnd>
        </p:sndAc>
      </p:transition>
    </mc:Choice>
    <mc:Fallback xmlns="">
      <p:transition spd="slow">
        <p:diamond/>
        <p:sndAc>
          <p:stSnd>
            <p:snd r:embed="R8bbe1ebe5fba4532" name="explode.wav"/>
          </p:stSnd>
        </p:sndAc>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PlaceHolder 1"/>
          <p:cNvSpPr>
            <a:spLocks noGrp="1"/>
          </p:cNvSpPr>
          <p:nvPr>
            <p:ph type="ftr" idx="25"/>
          </p:nvPr>
        </p:nvSpPr>
        <p:spPr/>
        <p:txBody>
          <a:bodyPr/>
          <a:lstStyle/>
          <a:p>
            <a:r>
              <a:t>Footer</a:t>
            </a:r>
          </a:p>
        </p:txBody>
      </p:sp>
      <p:sp>
        <p:nvSpPr>
          <p:cNvPr id="3" name="PlaceHolder 2"/>
          <p:cNvSpPr>
            <a:spLocks noGrp="1"/>
          </p:cNvSpPr>
          <p:nvPr>
            <p:ph type="sldNum" idx="26"/>
          </p:nvPr>
        </p:nvSpPr>
        <p:spPr/>
        <p:txBody>
          <a:bodyPr/>
          <a:lstStyle/>
          <a:p>
            <a:fld id="{77C07474-AE50-40EC-81D9-2BC3385DF0A4}" type="slidenum">
              <a:t>‹#›</a:t>
            </a:fld>
            <a:endParaRPr/>
          </a:p>
        </p:txBody>
      </p:sp>
      <p:sp>
        <p:nvSpPr>
          <p:cNvPr id="4" name="PlaceHolder 3"/>
          <p:cNvSpPr>
            <a:spLocks noGrp="1"/>
          </p:cNvSpPr>
          <p:nvPr>
            <p:ph type="dt" idx="27"/>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523880" y="1122480"/>
            <a:ext cx="9143280" cy="238680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19"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spcBef>
                <a:spcPts val="1417"/>
              </a:spcBef>
              <a:buNone/>
            </a:pPr>
            <a:endParaRPr lang="en-US" sz="3200" b="0" strike="noStrike" spc="-1">
              <a:solidFill>
                <a:srgbClr val="000000"/>
              </a:solidFill>
              <a:latin typeface="Arial"/>
            </a:endParaRPr>
          </a:p>
        </p:txBody>
      </p:sp>
      <p:sp>
        <p:nvSpPr>
          <p:cNvPr id="4" name="PlaceHolder 3"/>
          <p:cNvSpPr>
            <a:spLocks noGrp="1"/>
          </p:cNvSpPr>
          <p:nvPr>
            <p:ph type="ftr" idx="10"/>
          </p:nvPr>
        </p:nvSpPr>
        <p:spPr/>
        <p:txBody>
          <a:bodyPr/>
          <a:lstStyle/>
          <a:p>
            <a:r>
              <a:t>Footer</a:t>
            </a:r>
          </a:p>
        </p:txBody>
      </p:sp>
      <p:sp>
        <p:nvSpPr>
          <p:cNvPr id="5" name="PlaceHolder 4"/>
          <p:cNvSpPr>
            <a:spLocks noGrp="1"/>
          </p:cNvSpPr>
          <p:nvPr>
            <p:ph type="sldNum" idx="11"/>
          </p:nvPr>
        </p:nvSpPr>
        <p:spPr/>
        <p:txBody>
          <a:bodyPr/>
          <a:lstStyle/>
          <a:p>
            <a:fld id="{BFE80F55-698B-467D-ACB3-F7095A57BF32}" type="slidenum">
              <a:t>‹#›</a:t>
            </a:fld>
            <a:endParaRPr/>
          </a:p>
        </p:txBody>
      </p:sp>
      <p:sp>
        <p:nvSpPr>
          <p:cNvPr id="6" name="PlaceHolder 5"/>
          <p:cNvSpPr>
            <a:spLocks noGrp="1"/>
          </p:cNvSpPr>
          <p:nvPr>
            <p:ph type="dt" idx="12"/>
          </p:nvPr>
        </p:nvSpPr>
        <p:spPr/>
        <p:txBody>
          <a:body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280" cy="238680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Arial"/>
            </a:endParaRPr>
          </a:p>
        </p:txBody>
      </p:sp>
      <p:sp>
        <p:nvSpPr>
          <p:cNvPr id="4" name="PlaceHolder 3"/>
          <p:cNvSpPr>
            <a:spLocks noGrp="1"/>
          </p:cNvSpPr>
          <p:nvPr>
            <p:ph type="ftr" idx="1"/>
          </p:nvPr>
        </p:nvSpPr>
        <p:spPr/>
        <p:txBody>
          <a:bodyPr/>
          <a:lstStyle/>
          <a:p>
            <a:r>
              <a:t>Footer</a:t>
            </a:r>
          </a:p>
        </p:txBody>
      </p:sp>
      <p:sp>
        <p:nvSpPr>
          <p:cNvPr id="2" name="PlaceHolder 4"/>
          <p:cNvSpPr>
            <a:spLocks noGrp="1"/>
          </p:cNvSpPr>
          <p:nvPr>
            <p:ph type="sldNum" idx="2"/>
          </p:nvPr>
        </p:nvSpPr>
        <p:spPr/>
        <p:txBody>
          <a:bodyPr/>
          <a:lstStyle/>
          <a:p>
            <a:fld id="{9CACA321-97F3-464E-8DE5-F4DB62398DA2}" type="slidenum">
              <a:t>‹#›</a:t>
            </a:fld>
            <a:endParaRPr/>
          </a:p>
        </p:txBody>
      </p:sp>
      <p:sp>
        <p:nvSpPr>
          <p:cNvPr id="3" name="PlaceHolder 5"/>
          <p:cNvSpPr>
            <a:spLocks noGrp="1"/>
          </p:cNvSpPr>
          <p:nvPr>
            <p:ph type="dt" idx="3"/>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and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523880" y="1122480"/>
            <a:ext cx="9143280" cy="2386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0"/>
          </p:nvPr>
        </p:nvSpPr>
        <p:spPr/>
        <p:txBody>
          <a:bodyPr/>
          <a:p>
            <a:r>
              <a:t>Footer</a:t>
            </a:r>
          </a:p>
        </p:txBody>
      </p:sp>
      <p:sp>
        <p:nvSpPr>
          <p:cNvPr id="5" name="PlaceHolder 4"/>
          <p:cNvSpPr>
            <a:spLocks noGrp="1"/>
          </p:cNvSpPr>
          <p:nvPr>
            <p:ph type="sldNum" idx="11"/>
          </p:nvPr>
        </p:nvSpPr>
        <p:spPr/>
        <p:txBody>
          <a:bodyPr/>
          <a:p>
            <a:fld id="{BFE80F55-698B-467D-ACB3-F7095A57BF32}" type="slidenum">
              <a:t>&lt;#&gt;</a:t>
            </a:fld>
          </a:p>
        </p:txBody>
      </p:sp>
      <p:sp>
        <p:nvSpPr>
          <p:cNvPr id="6" name="PlaceHolder 5"/>
          <p:cNvSpPr>
            <a:spLocks noGrp="1"/>
          </p:cNvSpPr>
          <p:nvPr>
            <p:ph type="dt" idx="12"/>
          </p:nvPr>
        </p:nvSpPr>
        <p:spPr/>
        <p:txBody>
          <a:bodyPr/>
          <a:p>
            <a:r>
              <a:rPr lang="en-US"/>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
        <p:nvSpPr>
          <p:cNvPr id="2" name="PlaceHolder 1"/>
          <p:cNvSpPr>
            <a:spLocks noGrp="1"/>
          </p:cNvSpPr>
          <p:nvPr>
            <p:ph type="ftr" idx="25"/>
          </p:nvPr>
        </p:nvSpPr>
        <p:spPr/>
        <p:txBody>
          <a:bodyPr/>
          <a:p>
            <a:r>
              <a:t>Footer</a:t>
            </a:r>
          </a:p>
        </p:txBody>
      </p:sp>
      <p:sp>
        <p:nvSpPr>
          <p:cNvPr id="3" name="PlaceHolder 2"/>
          <p:cNvSpPr>
            <a:spLocks noGrp="1"/>
          </p:cNvSpPr>
          <p:nvPr>
            <p:ph type="sldNum" idx="26"/>
          </p:nvPr>
        </p:nvSpPr>
        <p:spPr/>
        <p:txBody>
          <a:bodyPr/>
          <a:p>
            <a:fld id="{77C07474-AE50-40EC-81D9-2BC3385DF0A4}" type="slidenum">
              <a:t>&lt;#&gt;</a:t>
            </a:fld>
          </a:p>
        </p:txBody>
      </p:sp>
      <p:sp>
        <p:nvSpPr>
          <p:cNvPr id="4" name="PlaceHolder 3"/>
          <p:cNvSpPr>
            <a:spLocks noGrp="1"/>
          </p:cNvSpPr>
          <p:nvPr>
            <p:ph type="dt" idx="27"/>
          </p:nvPr>
        </p:nvSpPr>
        <p:spPr/>
        <p:txBody>
          <a:bodyPr/>
          <a:p>
            <a:r>
              <a:rPr lang="en-US"/>
              <a:t/>
            </a:r>
          </a:p>
        </p:txBody>
      </p:sp>
    </p:spTree>
  </p:cSld>
</p:sldLayout>
</file>

<file path=ppt/slideMasters/_rels/slideMaster1.xml.rels>&#65279;<?xml version="1.0" encoding="utf-8"?><Relationships xmlns="http://schemas.openxmlformats.org/package/2006/relationships"><Relationship Type="http://schemas.openxmlformats.org/officeDocument/2006/relationships/theme" Target="/ppt/slideMasters/theme/theme1.xml" Id="Ra6c9e51a60ba4871" /><Relationship Type="http://schemas.openxmlformats.org/officeDocument/2006/relationships/slideLayout" Target="/ppt/slideLayouts/slideLayout1.xml" Id="Rf9bfa8daa8024ae7" /></Relationships>
</file>

<file path=ppt/slideMasters/_rels/slideMaster10.xml.rels>&#65279;<?xml version="1.0" encoding="utf-8"?><Relationships xmlns="http://schemas.openxmlformats.org/package/2006/relationships"><Relationship Type="http://schemas.openxmlformats.org/officeDocument/2006/relationships/theme" Target="/ppt/slideMasters/theme/theme10.xml" Id="Rb2ef59becc644299" /><Relationship Type="http://schemas.openxmlformats.org/officeDocument/2006/relationships/slideLayout" Target="/ppt/slideLayouts/slideLayout10.xml" Id="Rc078b6a203c34abc" /></Relationships>
</file>

<file path=ppt/slideMasters/_rels/slideMaster11.xml.rels>&#65279;<?xml version="1.0" encoding="utf-8"?><Relationships xmlns="http://schemas.openxmlformats.org/package/2006/relationships"><Relationship Type="http://schemas.openxmlformats.org/officeDocument/2006/relationships/theme" Target="/ppt/slideMasters/theme/theme11.xml" Id="Rec6351243c0946ca" /><Relationship Type="http://schemas.openxmlformats.org/officeDocument/2006/relationships/slideLayout" Target="/ppt/slideLayouts/slideLayout11.xml" Id="R279facd0fe004d94" /></Relationships>
</file>

<file path=ppt/slideMasters/_rels/slideMaster12.xml.rels>&#65279;<?xml version="1.0" encoding="utf-8"?><Relationships xmlns="http://schemas.openxmlformats.org/package/2006/relationships"><Relationship Type="http://schemas.openxmlformats.org/officeDocument/2006/relationships/image" Target="/ppt/media/image.jpg" Id="R7d15882204474037" /><Relationship Type="http://schemas.openxmlformats.org/officeDocument/2006/relationships/theme" Target="/ppt/slideMasters/theme/theme12.xml" Id="R20612b1c6c794f3b" /><Relationship Type="http://schemas.openxmlformats.org/officeDocument/2006/relationships/slideLayout" Target="/ppt/slideLayouts/slideLayout15.xml" Id="Re3b0ca5061a347d6" /><Relationship Type="http://schemas.openxmlformats.org/officeDocument/2006/relationships/slideLayout" Target="/ppt/slideLayouts/slideLayout16.xml" Id="R639cb998eb314773" /><Relationship Type="http://schemas.openxmlformats.org/officeDocument/2006/relationships/slideLayout" Target="/ppt/slideLayouts/slideLayout17.xml" Id="R73fe05cf3fd549a4" /><Relationship Type="http://schemas.openxmlformats.org/officeDocument/2006/relationships/audio" Target="/media/mediadata.bin" Id="R5fab594f90b34e55" /><Relationship Type="http://schemas.openxmlformats.org/officeDocument/2006/relationships/audio" Target="/media/mediadata2.bin" Id="Rd9ad135a8aab4b9b" /></Relationships>
</file>

<file path=ppt/slideMasters/_rels/slideMaster13.xml.rels>&#65279;<?xml version="1.0" encoding="utf-8"?><Relationships xmlns="http://schemas.openxmlformats.org/package/2006/relationships"><Relationship Type="http://schemas.openxmlformats.org/officeDocument/2006/relationships/theme" Target="/ppt/slideMasters/theme/theme13.xml" Id="Rf2570f82ca7e4fe0" /><Relationship Type="http://schemas.openxmlformats.org/officeDocument/2006/relationships/slideLayout" Target="/ppt/slideLayouts/slideLayout23.xml" Id="Raac97c8a864f4ada" /></Relationships>
</file>

<file path=ppt/slideMasters/_rels/slideMaster14.xml.rels>&#65279;<?xml version="1.0" encoding="utf-8"?><Relationships xmlns="http://schemas.openxmlformats.org/package/2006/relationships"><Relationship Type="http://schemas.openxmlformats.org/officeDocument/2006/relationships/theme" Target="/ppt/slideMasters/theme/theme14.xml" Id="R81f2dacc820445e4" /><Relationship Type="http://schemas.openxmlformats.org/officeDocument/2006/relationships/slideLayout" Target="/ppt/slideLayouts/slideLayout24.xml" Id="R0af17d1dd5e9488d" /></Relationships>
</file>

<file path=ppt/slideMasters/_rels/slideMaster15.xml.rels>&#65279;<?xml version="1.0" encoding="utf-8"?><Relationships xmlns="http://schemas.openxmlformats.org/package/2006/relationships"><Relationship Type="http://schemas.openxmlformats.org/officeDocument/2006/relationships/theme" Target="/ppt/slideMasters/theme/theme15.xml" Id="R46d71fb588644bf3" /><Relationship Type="http://schemas.openxmlformats.org/officeDocument/2006/relationships/slideLayout" Target="/ppt/slideLayouts/slideLayout25.xml" Id="R6ef078f9f9fe475c" /></Relationships>
</file>

<file path=ppt/slideMasters/_rels/slideMaster4.xml.rels>&#65279;<?xml version="1.0" encoding="utf-8"?><Relationships xmlns="http://schemas.openxmlformats.org/package/2006/relationships"><Relationship Type="http://schemas.openxmlformats.org/officeDocument/2006/relationships/theme" Target="/ppt/slideMasters/theme/theme4.xml" Id="Re20dbd9db35c4ae5" /><Relationship Type="http://schemas.openxmlformats.org/officeDocument/2006/relationships/slideLayout" Target="/ppt/slideLayouts/slideLayout4.xml" Id="R2140584f7508497f" /></Relationships>
</file>

<file path=ppt/slideMasters/_rels/slideMaster9.xml.rels>&#65279;<?xml version="1.0" encoding="utf-8"?><Relationships xmlns="http://schemas.openxmlformats.org/package/2006/relationships"><Relationship Type="http://schemas.openxmlformats.org/officeDocument/2006/relationships/theme" Target="/ppt/slideMasters/theme/theme9.xml" Id="R316e7c7df9534075" /><Relationship Type="http://schemas.openxmlformats.org/officeDocument/2006/relationships/slideLayout" Target="/ppt/slideLayouts/slideLayout9.xml" Id="R5b15a63230284e89"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23880" y="1122480"/>
            <a:ext cx="9143280" cy="2386800"/>
          </a:xfrm>
          <a:prstGeom prst="rect">
            <a:avLst/>
          </a:prstGeom>
          <a:noFill/>
          <a:ln w="0">
            <a:noFill/>
          </a:ln>
        </p:spPr>
        <p:txBody>
          <a:bodyPr lIns="0" tIns="0" rIns="0" bIns="0" anchor="ctr">
            <a:noAutofit/>
          </a:bodyPr>
          <a:p>
            <a:pPr indent="0">
              <a:buNone/>
            </a:pPr>
            <a:r>
              <a:rPr lang="en-US" sz="1800" b="0" strike="noStrike" spc="-1">
                <a:solidFill>
                  <a:srgbClr val="000000"/>
                </a:solidFill>
                <a:latin typeface="Arial"/>
              </a:rPr>
              <a:t>Click to edit the title text format</a:t>
            </a:r>
            <a:endParaRPr lang="en-US" sz="1800" b="0" strike="noStrike" spc="-1">
              <a:solidFill>
                <a:srgbClr val="000000"/>
              </a:solidFill>
              <a:latin typeface="Arial"/>
            </a:endParaRPr>
          </a:p>
        </p:txBody>
      </p:sp>
      <p:sp>
        <p:nvSpPr>
          <p:cNvPr id="1" name="PlaceHolder 2"/>
          <p:cNvSpPr>
            <a:spLocks noGrp="1"/>
          </p:cNvSpPr>
          <p:nvPr>
            <p:ph type="ftr" idx="1"/>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endParaRPr lang="en-US" sz="1400" b="0" strike="noStrike" spc="-1">
              <a:solidFill>
                <a:srgbClr val="000000"/>
              </a:solidFill>
              <a:latin typeface="Times New Roman"/>
            </a:endParaRPr>
          </a:p>
        </p:txBody>
      </p:sp>
      <p:sp>
        <p:nvSpPr>
          <p:cNvPr id="2" name="PlaceHolder 3"/>
          <p:cNvSpPr>
            <a:spLocks noGrp="1"/>
          </p:cNvSpPr>
          <p:nvPr>
            <p:ph type="sldNum" idx="2"/>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32A08EE7-8B2C-4007-8615-29C7989AF235}" type="slidenum">
              <a:rPr lang="en-US" sz="1200" b="0" strike="noStrike" spc="-1">
                <a:solidFill>
                  <a:schemeClr val="dk1">
                    <a:tint val="82000"/>
                  </a:schemeClr>
                </a:solidFill>
                <a:latin typeface="Aptos"/>
              </a:rPr>
              <a:t>&lt;number&gt;</a:t>
            </a:fld>
            <a:endParaRPr lang="en-US" sz="1200" b="0" strike="noStrike" spc="-1">
              <a:solidFill>
                <a:srgbClr val="000000"/>
              </a:solidFill>
              <a:latin typeface="Times New Roman"/>
            </a:endParaRPr>
          </a:p>
        </p:txBody>
      </p:sp>
      <p:sp>
        <p:nvSpPr>
          <p:cNvPr id="3" name="PlaceHolder 4"/>
          <p:cNvSpPr>
            <a:spLocks noGrp="1"/>
          </p:cNvSpPr>
          <p:nvPr>
            <p:ph type="dt" idx="3"/>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endParaRPr lang="en-US" sz="1400" b="0" strike="noStrike" spc="-1">
              <a:solidFill>
                <a:srgbClr val="000000"/>
              </a:solidFill>
              <a:latin typeface="Times New Roman"/>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p>
            <a:pPr marL="432000" indent="-324000">
              <a:spcBef>
                <a:spcPts val="1417"/>
              </a:spcBef>
              <a:buClr>
                <a:srgbClr val="000000"/>
              </a:buClr>
              <a:buSzPct val="45000"/>
              <a:buFont typeface="Wingdings" charset="2"/>
              <a:buChar char=""/>
            </a:pPr>
            <a:r>
              <a:rPr lang="en-US" sz="3200" b="0" strike="noStrike" spc="-1">
                <a:solidFill>
                  <a:srgbClr val="000000"/>
                </a:solidFill>
                <a:latin typeface="Arial"/>
              </a:rPr>
              <a:t>Click to edit the outline </a:t>
            </a:r>
            <a:r>
              <a:rPr lang="en-US" sz="3200" b="0" strike="noStrike" spc="-1">
                <a:solidFill>
                  <a:srgbClr val="000000"/>
                </a:solidFill>
                <a:latin typeface="Arial"/>
              </a:rPr>
              <a:t>text format</a:t>
            </a:r>
            <a:endParaRPr lang="en-US" sz="3200" b="0" strike="noStrike" spc="-1">
              <a:solidFill>
                <a:srgbClr val="000000"/>
              </a:solidFill>
              <a:latin typeface="Arial"/>
            </a:endParaRPr>
          </a:p>
          <a:p>
            <a:pPr marL="864000" lvl="1" indent="-324000">
              <a:spcBef>
                <a:spcPts val="1134"/>
              </a:spcBef>
              <a:buClr>
                <a:srgbClr val="000000"/>
              </a:buClr>
              <a:buSzPct val="75000"/>
              <a:buFont typeface="Symbol" charset="2"/>
              <a:buChar char=""/>
            </a:pPr>
            <a:r>
              <a:rPr lang="en-US" sz="2800" b="0" strike="noStrike" spc="-1">
                <a:solidFill>
                  <a:srgbClr val="000000"/>
                </a:solidFill>
                <a:latin typeface="Arial"/>
              </a:rPr>
              <a:t>Second Outline Level</a:t>
            </a:r>
            <a:endParaRPr lang="en-US" sz="2800" b="0" strike="noStrike" spc="-1">
              <a:solidFill>
                <a:srgbClr val="000000"/>
              </a:solidFill>
              <a:latin typeface="Arial"/>
            </a:endParaRPr>
          </a:p>
          <a:p>
            <a:pPr marL="1296000" lvl="2" indent="-288000">
              <a:spcBef>
                <a:spcPts val="850"/>
              </a:spcBef>
              <a:buClr>
                <a:srgbClr val="000000"/>
              </a:buClr>
              <a:buSzPct val="45000"/>
              <a:buFont typeface="Wingdings" charset="2"/>
              <a:buChar char=""/>
            </a:pPr>
            <a:r>
              <a:rPr lang="en-US" sz="2400" b="0" strike="noStrike" spc="-1">
                <a:solidFill>
                  <a:srgbClr val="000000"/>
                </a:solidFill>
                <a:latin typeface="Arial"/>
              </a:rPr>
              <a:t>Third Outline Level</a:t>
            </a:r>
            <a:endParaRPr lang="en-US" sz="2400" b="0" strike="noStrike" spc="-1">
              <a:solidFill>
                <a:srgbClr val="000000"/>
              </a:solidFill>
              <a:latin typeface="Arial"/>
            </a:endParaRPr>
          </a:p>
          <a:p>
            <a:pPr marL="1728000" lvl="3" indent="-216000">
              <a:spcBef>
                <a:spcPts val="567"/>
              </a:spcBef>
              <a:buClr>
                <a:srgbClr val="000000"/>
              </a:buClr>
              <a:buSzPct val="75000"/>
              <a:buFont typeface="Symbol" charset="2"/>
              <a:buChar char=""/>
            </a:pPr>
            <a:r>
              <a:rPr lang="en-US" sz="2000" b="0" strike="noStrike" spc="-1">
                <a:solidFill>
                  <a:srgbClr val="000000"/>
                </a:solidFill>
                <a:latin typeface="Arial"/>
              </a:rPr>
              <a:t>Fourth Outline Level</a:t>
            </a:r>
            <a:endParaRPr lang="en-US" sz="2000" b="0" strike="noStrike" spc="-1">
              <a:solidFill>
                <a:srgbClr val="000000"/>
              </a:solidFill>
              <a:latin typeface="Arial"/>
            </a:endParaRP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endParaRPr lang="en-US" sz="2000" b="0" strike="noStrike" spc="-1">
              <a:solidFill>
                <a:srgbClr val="000000"/>
              </a:solidFill>
              <a:latin typeface="Arial"/>
            </a:endParaRP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endParaRPr lang="en-US" sz="2000" b="0" strike="noStrike" spc="-1">
              <a:solidFill>
                <a:srgbClr val="000000"/>
              </a:solidFill>
              <a:latin typeface="Arial"/>
            </a:endParaRP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a:t>
            </a:r>
            <a:r>
              <a:rPr lang="en-US" sz="2000" b="0" strike="noStrike" spc="-1">
                <a:solidFill>
                  <a:srgbClr val="000000"/>
                </a:solidFill>
                <a:latin typeface="Arial"/>
              </a:rPr>
              <a:t>Level</a:t>
            </a:r>
            <a:endParaRPr lang="en-US" sz="2000" b="0" strike="noStrike" spc="-1">
              <a:solidFill>
                <a:srgbClr val="000000"/>
              </a:solidFill>
              <a:latin typeface="Arial"/>
            </a:endParaRPr>
          </a:p>
        </p:txBody>
      </p:sp>
    </p:spTree>
  </p:cSld>
  <p:clrMap bg1="lt1" tx1="dk1" bg2="lt2" tx2="dk2" accent1="accent1" accent2="accent2" accent3="accent3" accent4="accent4" accent5="accent5" accent6="accent6" hlink="hlink" folHlink="folHlink"/>
  <p:sldLayoutIdLst>
    <p:sldLayoutId id="2147483649" r:id="Rf9bfa8daa8024ae7"/>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5" name="PlaceHolder 1"/>
          <p:cNvSpPr>
            <a:spLocks noGrp="1"/>
          </p:cNvSpPr>
          <p:nvPr>
            <p:ph type="ftr" idx="28"/>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endParaRPr lang="en-US" sz="1400" b="0" strike="noStrike" spc="-1">
              <a:solidFill>
                <a:srgbClr val="000000"/>
              </a:solidFill>
              <a:latin typeface="Times New Roman"/>
            </a:endParaRPr>
          </a:p>
        </p:txBody>
      </p:sp>
      <p:sp>
        <p:nvSpPr>
          <p:cNvPr id="46" name="PlaceHolder 2"/>
          <p:cNvSpPr>
            <a:spLocks noGrp="1"/>
          </p:cNvSpPr>
          <p:nvPr>
            <p:ph type="sldNum" idx="29"/>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1826ADC3-CD5B-4C3B-AA33-6B3604577995}" type="slidenum">
              <a:rPr lang="en-US" sz="1200" b="0" strike="noStrike" spc="-1">
                <a:solidFill>
                  <a:schemeClr val="dk1">
                    <a:tint val="82000"/>
                  </a:schemeClr>
                </a:solidFill>
                <a:latin typeface="Aptos"/>
              </a:rPr>
              <a:t>&lt;number&gt;</a:t>
            </a:fld>
            <a:endParaRPr lang="en-US" sz="1200" b="0" strike="noStrike" spc="-1">
              <a:solidFill>
                <a:srgbClr val="000000"/>
              </a:solidFill>
              <a:latin typeface="Times New Roman"/>
            </a:endParaRPr>
          </a:p>
        </p:txBody>
      </p:sp>
      <p:sp>
        <p:nvSpPr>
          <p:cNvPr id="47" name="PlaceHolder 3"/>
          <p:cNvSpPr>
            <a:spLocks noGrp="1"/>
          </p:cNvSpPr>
          <p:nvPr>
            <p:ph type="dt" idx="30"/>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endParaRPr lang="en-US" sz="1400" b="0" strike="noStrike" spc="-1">
              <a:solidFill>
                <a:srgbClr val="000000"/>
              </a:solidFill>
              <a:latin typeface="Times New Roman"/>
            </a:endParaRPr>
          </a:p>
        </p:txBody>
      </p:sp>
      <p:sp>
        <p:nvSpPr>
          <p:cNvPr id="48"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p>
            <a:pPr indent="0" algn="ctr">
              <a:buNone/>
            </a:pPr>
            <a:r>
              <a:rPr lang="en-US" sz="4400" b="0" strike="noStrike" spc="-1">
                <a:solidFill>
                  <a:srgbClr val="000000"/>
                </a:solidFill>
                <a:latin typeface="Arial"/>
              </a:rPr>
              <a:t>Click to edit the title text format</a:t>
            </a:r>
            <a:endParaRPr lang="en-US" sz="4400" b="0" strike="noStrike" spc="-1">
              <a:solidFill>
                <a:srgbClr val="000000"/>
              </a:solidFill>
              <a:latin typeface="Arial"/>
            </a:endParaRPr>
          </a:p>
        </p:txBody>
      </p:sp>
      <p:sp>
        <p:nvSpPr>
          <p:cNvPr id="49"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p>
            <a:pPr marL="432000" indent="-324000">
              <a:spcBef>
                <a:spcPts val="1417"/>
              </a:spcBef>
              <a:buClr>
                <a:srgbClr val="000000"/>
              </a:buClr>
              <a:buSzPct val="45000"/>
              <a:buFont typeface="Wingdings" charset="2"/>
              <a:buChar char=""/>
            </a:pPr>
            <a:r>
              <a:rPr lang="en-US" sz="3200" b="0" strike="noStrike" spc="-1">
                <a:solidFill>
                  <a:srgbClr val="000000"/>
                </a:solidFill>
                <a:latin typeface="Arial"/>
              </a:rPr>
              <a:t>Click to edit the outline text format</a:t>
            </a:r>
            <a:endParaRPr lang="en-US" sz="3200" b="0" strike="noStrike" spc="-1">
              <a:solidFill>
                <a:srgbClr val="000000"/>
              </a:solidFill>
              <a:latin typeface="Arial"/>
            </a:endParaRPr>
          </a:p>
          <a:p>
            <a:pPr marL="864000" lvl="1" indent="-324000">
              <a:spcBef>
                <a:spcPts val="1134"/>
              </a:spcBef>
              <a:buClr>
                <a:srgbClr val="000000"/>
              </a:buClr>
              <a:buSzPct val="75000"/>
              <a:buFont typeface="Symbol" charset="2"/>
              <a:buChar char=""/>
            </a:pPr>
            <a:r>
              <a:rPr lang="en-US" sz="2800" b="0" strike="noStrike" spc="-1">
                <a:solidFill>
                  <a:srgbClr val="000000"/>
                </a:solidFill>
                <a:latin typeface="Arial"/>
              </a:rPr>
              <a:t>Second Outline Level</a:t>
            </a:r>
            <a:endParaRPr lang="en-US" sz="2800" b="0" strike="noStrike" spc="-1">
              <a:solidFill>
                <a:srgbClr val="000000"/>
              </a:solidFill>
              <a:latin typeface="Arial"/>
            </a:endParaRPr>
          </a:p>
          <a:p>
            <a:pPr marL="1296000" lvl="2" indent="-288000">
              <a:spcBef>
                <a:spcPts val="850"/>
              </a:spcBef>
              <a:buClr>
                <a:srgbClr val="000000"/>
              </a:buClr>
              <a:buSzPct val="45000"/>
              <a:buFont typeface="Wingdings" charset="2"/>
              <a:buChar char=""/>
            </a:pPr>
            <a:r>
              <a:rPr lang="en-US" sz="2400" b="0" strike="noStrike" spc="-1">
                <a:solidFill>
                  <a:srgbClr val="000000"/>
                </a:solidFill>
                <a:latin typeface="Arial"/>
              </a:rPr>
              <a:t>Third Outline Level</a:t>
            </a:r>
            <a:endParaRPr lang="en-US" sz="2400" b="0" strike="noStrike" spc="-1">
              <a:solidFill>
                <a:srgbClr val="000000"/>
              </a:solidFill>
              <a:latin typeface="Arial"/>
            </a:endParaRPr>
          </a:p>
          <a:p>
            <a:pPr marL="1728000" lvl="3" indent="-216000">
              <a:spcBef>
                <a:spcPts val="567"/>
              </a:spcBef>
              <a:buClr>
                <a:srgbClr val="000000"/>
              </a:buClr>
              <a:buSzPct val="75000"/>
              <a:buFont typeface="Symbol" charset="2"/>
              <a:buChar char=""/>
            </a:pPr>
            <a:r>
              <a:rPr lang="en-US" sz="2000" b="0" strike="noStrike" spc="-1">
                <a:solidFill>
                  <a:srgbClr val="000000"/>
                </a:solidFill>
                <a:latin typeface="Arial"/>
              </a:rPr>
              <a:t>Fourth Outline Level</a:t>
            </a:r>
            <a:endParaRPr lang="en-US" sz="2000" b="0" strike="noStrike" spc="-1">
              <a:solidFill>
                <a:srgbClr val="000000"/>
              </a:solidFill>
              <a:latin typeface="Arial"/>
            </a:endParaRP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endParaRPr lang="en-US" sz="2000" b="0" strike="noStrike" spc="-1">
              <a:solidFill>
                <a:srgbClr val="000000"/>
              </a:solidFill>
              <a:latin typeface="Arial"/>
            </a:endParaRP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endParaRPr lang="en-US" sz="2000" b="0" strike="noStrike" spc="-1">
              <a:solidFill>
                <a:srgbClr val="000000"/>
              </a:solidFill>
              <a:latin typeface="Arial"/>
            </a:endParaRP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endParaRPr lang="en-US" sz="2000" b="0" strike="noStrike" spc="-1">
              <a:solidFill>
                <a:srgbClr val="000000"/>
              </a:solidFill>
              <a:latin typeface="Arial"/>
            </a:endParaRPr>
          </a:p>
        </p:txBody>
      </p:sp>
    </p:spTree>
  </p:cSld>
  <p:clrMap bg1="lt1" tx1="dk1" bg2="lt2" tx2="dk2" accent1="accent1" accent2="accent2" accent3="accent3" accent4="accent4" accent5="accent5" accent6="accent6" hlink="hlink" folHlink="folHlink"/>
  <p:sldLayoutIdLst>
    <p:sldLayoutId id="2147483667" r:id="Rc078b6a203c34abc"/>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0" name="PlaceHolder 1"/>
          <p:cNvSpPr>
            <a:spLocks noGrp="1"/>
          </p:cNvSpPr>
          <p:nvPr>
            <p:ph type="ftr" idx="31"/>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endParaRPr lang="en-US" sz="1400" b="0" strike="noStrike" spc="-1">
              <a:solidFill>
                <a:srgbClr val="000000"/>
              </a:solidFill>
              <a:latin typeface="Times New Roman"/>
            </a:endParaRPr>
          </a:p>
        </p:txBody>
      </p:sp>
      <p:sp>
        <p:nvSpPr>
          <p:cNvPr id="51" name="PlaceHolder 2"/>
          <p:cNvSpPr>
            <a:spLocks noGrp="1"/>
          </p:cNvSpPr>
          <p:nvPr>
            <p:ph type="sldNum" idx="32"/>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63C887CD-C6DB-4BA4-8D2A-0219EBE6B3B1}" type="slidenum">
              <a:rPr lang="en-US" sz="1200" b="0" strike="noStrike" spc="-1">
                <a:solidFill>
                  <a:schemeClr val="dk1">
                    <a:tint val="82000"/>
                  </a:schemeClr>
                </a:solidFill>
                <a:latin typeface="Aptos"/>
              </a:rPr>
              <a:t>&lt;number&gt;</a:t>
            </a:fld>
            <a:endParaRPr lang="en-US" sz="1200" b="0" strike="noStrike" spc="-1">
              <a:solidFill>
                <a:srgbClr val="000000"/>
              </a:solidFill>
              <a:latin typeface="Times New Roman"/>
            </a:endParaRPr>
          </a:p>
        </p:txBody>
      </p:sp>
      <p:sp>
        <p:nvSpPr>
          <p:cNvPr id="52" name="PlaceHolder 3"/>
          <p:cNvSpPr>
            <a:spLocks noGrp="1"/>
          </p:cNvSpPr>
          <p:nvPr>
            <p:ph type="dt" idx="33"/>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endParaRPr lang="en-US" sz="1400" b="0" strike="noStrike" spc="-1">
              <a:solidFill>
                <a:srgbClr val="000000"/>
              </a:solidFill>
              <a:latin typeface="Times New Roman"/>
            </a:endParaRPr>
          </a:p>
        </p:txBody>
      </p:sp>
      <p:sp>
        <p:nvSpPr>
          <p:cNvPr id="53"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p>
            <a:pPr indent="0" algn="ctr">
              <a:buNone/>
            </a:pPr>
            <a:r>
              <a:rPr lang="en-US" sz="4400" b="0" strike="noStrike" spc="-1">
                <a:solidFill>
                  <a:srgbClr val="000000"/>
                </a:solidFill>
                <a:latin typeface="Arial"/>
              </a:rPr>
              <a:t>Click to edit the title text format</a:t>
            </a:r>
            <a:endParaRPr lang="en-US" sz="4400" b="0" strike="noStrike" spc="-1">
              <a:solidFill>
                <a:srgbClr val="000000"/>
              </a:solidFill>
              <a:latin typeface="Arial"/>
            </a:endParaRPr>
          </a:p>
        </p:txBody>
      </p:sp>
      <p:sp>
        <p:nvSpPr>
          <p:cNvPr id="5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p>
            <a:pPr marL="432000" indent="-324000">
              <a:spcBef>
                <a:spcPts val="1417"/>
              </a:spcBef>
              <a:buClr>
                <a:srgbClr val="000000"/>
              </a:buClr>
              <a:buSzPct val="45000"/>
              <a:buFont typeface="Wingdings" charset="2"/>
              <a:buChar char=""/>
            </a:pPr>
            <a:r>
              <a:rPr lang="en-US" sz="3200" b="0" strike="noStrike" spc="-1">
                <a:solidFill>
                  <a:srgbClr val="000000"/>
                </a:solidFill>
                <a:latin typeface="Arial"/>
              </a:rPr>
              <a:t>Click to edit the outline text format</a:t>
            </a:r>
            <a:endParaRPr lang="en-US" sz="3200" b="0" strike="noStrike" spc="-1">
              <a:solidFill>
                <a:srgbClr val="000000"/>
              </a:solidFill>
              <a:latin typeface="Arial"/>
            </a:endParaRPr>
          </a:p>
          <a:p>
            <a:pPr marL="864000" lvl="1" indent="-324000">
              <a:spcBef>
                <a:spcPts val="1134"/>
              </a:spcBef>
              <a:buClr>
                <a:srgbClr val="000000"/>
              </a:buClr>
              <a:buSzPct val="75000"/>
              <a:buFont typeface="Symbol" charset="2"/>
              <a:buChar char=""/>
            </a:pPr>
            <a:r>
              <a:rPr lang="en-US" sz="2800" b="0" strike="noStrike" spc="-1">
                <a:solidFill>
                  <a:srgbClr val="000000"/>
                </a:solidFill>
                <a:latin typeface="Arial"/>
              </a:rPr>
              <a:t>Second Outline Level</a:t>
            </a:r>
            <a:endParaRPr lang="en-US" sz="2800" b="0" strike="noStrike" spc="-1">
              <a:solidFill>
                <a:srgbClr val="000000"/>
              </a:solidFill>
              <a:latin typeface="Arial"/>
            </a:endParaRPr>
          </a:p>
          <a:p>
            <a:pPr marL="1296000" lvl="2" indent="-288000">
              <a:spcBef>
                <a:spcPts val="850"/>
              </a:spcBef>
              <a:buClr>
                <a:srgbClr val="000000"/>
              </a:buClr>
              <a:buSzPct val="45000"/>
              <a:buFont typeface="Wingdings" charset="2"/>
              <a:buChar char=""/>
            </a:pPr>
            <a:r>
              <a:rPr lang="en-US" sz="2400" b="0" strike="noStrike" spc="-1">
                <a:solidFill>
                  <a:srgbClr val="000000"/>
                </a:solidFill>
                <a:latin typeface="Arial"/>
              </a:rPr>
              <a:t>Third Outline Level</a:t>
            </a:r>
            <a:endParaRPr lang="en-US" sz="2400" b="0" strike="noStrike" spc="-1">
              <a:solidFill>
                <a:srgbClr val="000000"/>
              </a:solidFill>
              <a:latin typeface="Arial"/>
            </a:endParaRPr>
          </a:p>
          <a:p>
            <a:pPr marL="1728000" lvl="3" indent="-216000">
              <a:spcBef>
                <a:spcPts val="567"/>
              </a:spcBef>
              <a:buClr>
                <a:srgbClr val="000000"/>
              </a:buClr>
              <a:buSzPct val="75000"/>
              <a:buFont typeface="Symbol" charset="2"/>
              <a:buChar char=""/>
            </a:pPr>
            <a:r>
              <a:rPr lang="en-US" sz="2000" b="0" strike="noStrike" spc="-1">
                <a:solidFill>
                  <a:srgbClr val="000000"/>
                </a:solidFill>
                <a:latin typeface="Arial"/>
              </a:rPr>
              <a:t>Fourth Outline Level</a:t>
            </a:r>
            <a:endParaRPr lang="en-US" sz="2000" b="0" strike="noStrike" spc="-1">
              <a:solidFill>
                <a:srgbClr val="000000"/>
              </a:solidFill>
              <a:latin typeface="Arial"/>
            </a:endParaRP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endParaRPr lang="en-US" sz="2000" b="0" strike="noStrike" spc="-1">
              <a:solidFill>
                <a:srgbClr val="000000"/>
              </a:solidFill>
              <a:latin typeface="Arial"/>
            </a:endParaRP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endParaRPr lang="en-US" sz="2000" b="0" strike="noStrike" spc="-1">
              <a:solidFill>
                <a:srgbClr val="000000"/>
              </a:solidFill>
              <a:latin typeface="Arial"/>
            </a:endParaRP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endParaRPr lang="en-US" sz="2000" b="0" strike="noStrike" spc="-1">
              <a:solidFill>
                <a:srgbClr val="000000"/>
              </a:solidFill>
              <a:latin typeface="Arial"/>
            </a:endParaRPr>
          </a:p>
        </p:txBody>
      </p:sp>
    </p:spTree>
  </p:cSld>
  <p:clrMap bg1="lt1" tx1="dk1" bg2="lt2" tx2="dk2" accent1="accent1" accent2="accent2" accent3="accent3" accent4="accent4" accent5="accent5" accent6="accent6" hlink="hlink" folHlink="folHlink"/>
  <p:sldLayoutIdLst>
    <p:sldLayoutId id="2147483669" r:id="R279facd0fe004d94"/>
  </p:sldLayoutIdLst>
</p:sldMaster>
</file>

<file path=ppt/slideMasters/slideMaster12.xml><?xml version="1.0" encoding="utf-8"?>
<p:sldMaster xmlns:a16="http://schemas.microsoft.com/office/drawing/2014/main" xmlns:adec="http://schemas.microsoft.com/office/drawing/2017/decorative" xmlns:p14="http://schemas.microsoft.com/office/powerpoint/2010/main" xmlns:mc="http://schemas.openxmlformats.org/markup-compatibility/2006"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F358BAA-9C8A-4E17-BAD8-32FD6FFEA730}"/>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0" name="Color Fill">
            <a:extLst>
              <a:ext uri="{FF2B5EF4-FFF2-40B4-BE49-F238E27FC236}">
                <a16:creationId xmlns:a16="http://schemas.microsoft.com/office/drawing/2014/main" id="{4D6F41A4-BEE3-4935-9371-4ADEA67A22F9}"/>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13" name="Group 12">
            <a:extLst>
              <a:ext uri="{FF2B5EF4-FFF2-40B4-BE49-F238E27FC236}">
                <a16:creationId xmlns:a16="http://schemas.microsoft.com/office/drawing/2014/main" id="{7726F010-956A-40BC-8A1F-8002DC729B4C}"/>
              </a:ext>
              <a:ext uri="{C183D7F6-B498-43B3-948B-1728B52AA6E4}">
                <adec:decorative xmlns:adec="http://schemas.microsoft.com/office/drawing/2017/decorative" val="1"/>
              </a:ext>
            </a:extLst>
          </p:cNvPr>
          <p:cNvGrpSpPr/>
          <p:nvPr/>
        </p:nvGrpSpPr>
        <p:grpSpPr>
          <a:xfrm>
            <a:off x="8351566" y="0"/>
            <a:ext cx="3840434" cy="6858000"/>
            <a:chOff x="8351565" y="0"/>
            <a:chExt cx="3840434" cy="6858000"/>
          </a:xfrm>
        </p:grpSpPr>
        <p:sp>
          <p:nvSpPr>
            <p:cNvPr id="14" name="Oval 13">
              <a:extLst>
                <a:ext uri="{FF2B5EF4-FFF2-40B4-BE49-F238E27FC236}">
                  <a16:creationId xmlns:a16="http://schemas.microsoft.com/office/drawing/2014/main" id="{D386E468-0048-46C4-ADDD-FBE7A6AE9F31}"/>
                </a:ext>
              </a:extLst>
            </p:cNvPr>
            <p:cNvSpPr/>
            <p:nvPr/>
          </p:nvSpPr>
          <p:spPr>
            <a:xfrm>
              <a:off x="11260165" y="519204"/>
              <a:ext cx="474635" cy="4746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5" name="Freeform: Shape 14">
              <a:extLst>
                <a:ext uri="{FF2B5EF4-FFF2-40B4-BE49-F238E27FC236}">
                  <a16:creationId xmlns:a16="http://schemas.microsoft.com/office/drawing/2014/main" id="{C5B35ED4-0C31-4C8C-A45E-6A3EDEAB2867}"/>
                </a:ext>
              </a:extLst>
            </p:cNvPr>
            <p:cNvSpPr/>
            <p:nvPr/>
          </p:nvSpPr>
          <p:spPr>
            <a:xfrm>
              <a:off x="8385871" y="0"/>
              <a:ext cx="2955657" cy="679194"/>
            </a:xfrm>
            <a:custGeom>
              <a:avLst/>
              <a:gdLst>
                <a:gd name="connsiteX0" fmla="*/ 0 w 2955657"/>
                <a:gd name="connsiteY0" fmla="*/ 0 h 679194"/>
                <a:gd name="connsiteX1" fmla="*/ 2955657 w 2955657"/>
                <a:gd name="connsiteY1" fmla="*/ 0 h 679194"/>
                <a:gd name="connsiteX2" fmla="*/ 2892839 w 2955657"/>
                <a:gd name="connsiteY2" fmla="*/ 84007 h 679194"/>
                <a:gd name="connsiteX3" fmla="*/ 1630760 w 2955657"/>
                <a:gd name="connsiteY3" fmla="*/ 679194 h 679194"/>
                <a:gd name="connsiteX4" fmla="*/ 0 w 2955657"/>
                <a:gd name="connsiteY4" fmla="*/ 679194 h 679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5657" h="679194">
                  <a:moveTo>
                    <a:pt x="0" y="0"/>
                  </a:moveTo>
                  <a:lnTo>
                    <a:pt x="2955657" y="0"/>
                  </a:lnTo>
                  <a:lnTo>
                    <a:pt x="2892839" y="84007"/>
                  </a:lnTo>
                  <a:cubicBezTo>
                    <a:pt x="2592855" y="447504"/>
                    <a:pt x="2138868" y="679194"/>
                    <a:pt x="1630760" y="679194"/>
                  </a:cubicBezTo>
                  <a:lnTo>
                    <a:pt x="0" y="679194"/>
                  </a:ln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a:p>
          </p:txBody>
        </p:sp>
        <p:sp>
          <p:nvSpPr>
            <p:cNvPr id="16" name="Freeform: Shape 15">
              <a:extLst>
                <a:ext uri="{FF2B5EF4-FFF2-40B4-BE49-F238E27FC236}">
                  <a16:creationId xmlns:a16="http://schemas.microsoft.com/office/drawing/2014/main" id="{B40A1EF3-FA93-48F4-9F82-BC0C79635750}"/>
                </a:ext>
              </a:extLst>
            </p:cNvPr>
            <p:cNvSpPr/>
            <p:nvPr/>
          </p:nvSpPr>
          <p:spPr>
            <a:xfrm>
              <a:off x="8351565" y="4121414"/>
              <a:ext cx="3266317" cy="2736586"/>
            </a:xfrm>
            <a:custGeom>
              <a:avLst/>
              <a:gdLst>
                <a:gd name="connsiteX0" fmla="*/ 1635557 w 3266317"/>
                <a:gd name="connsiteY0" fmla="*/ 0 h 2736586"/>
                <a:gd name="connsiteX1" fmla="*/ 3266317 w 3266317"/>
                <a:gd name="connsiteY1" fmla="*/ 0 h 2736586"/>
                <a:gd name="connsiteX2" fmla="*/ 3266317 w 3266317"/>
                <a:gd name="connsiteY2" fmla="*/ 1630760 h 2736586"/>
                <a:gd name="connsiteX3" fmla="*/ 2892838 w 3266317"/>
                <a:gd name="connsiteY3" fmla="*/ 2671131 h 2736586"/>
                <a:gd name="connsiteX4" fmla="*/ 2833348 w 3266317"/>
                <a:gd name="connsiteY4" fmla="*/ 2736586 h 2736586"/>
                <a:gd name="connsiteX5" fmla="*/ 0 w 3266317"/>
                <a:gd name="connsiteY5" fmla="*/ 2736586 h 2736586"/>
                <a:gd name="connsiteX6" fmla="*/ 0 w 3266317"/>
                <a:gd name="connsiteY6" fmla="*/ 1635558 h 2736586"/>
                <a:gd name="connsiteX7" fmla="*/ 1635557 w 3266317"/>
                <a:gd name="connsiteY7" fmla="*/ 0 h 2736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6317" h="2736586">
                  <a:moveTo>
                    <a:pt x="1635557" y="0"/>
                  </a:moveTo>
                  <a:lnTo>
                    <a:pt x="3266317" y="0"/>
                  </a:lnTo>
                  <a:lnTo>
                    <a:pt x="3266317" y="1630760"/>
                  </a:lnTo>
                  <a:cubicBezTo>
                    <a:pt x="3266317" y="2025955"/>
                    <a:pt x="3126159" y="2388411"/>
                    <a:pt x="2892838" y="2671131"/>
                  </a:cubicBezTo>
                  <a:lnTo>
                    <a:pt x="2833348" y="2736586"/>
                  </a:lnTo>
                  <a:lnTo>
                    <a:pt x="0" y="2736586"/>
                  </a:lnTo>
                  <a:lnTo>
                    <a:pt x="0" y="1635558"/>
                  </a:lnTo>
                  <a:cubicBezTo>
                    <a:pt x="0" y="732255"/>
                    <a:pt x="732254" y="0"/>
                    <a:pt x="1635557" y="0"/>
                  </a:cubicBez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dirty="0"/>
            </a:p>
          </p:txBody>
        </p:sp>
        <p:sp>
          <p:nvSpPr>
            <p:cNvPr id="17" name="Freeform: Shape 16">
              <a:extLst>
                <a:ext uri="{FF2B5EF4-FFF2-40B4-BE49-F238E27FC236}">
                  <a16:creationId xmlns:a16="http://schemas.microsoft.com/office/drawing/2014/main" id="{A985F09D-6969-44D0-B04F-4EDE0FEDAF63}"/>
                </a:ext>
              </a:extLst>
            </p:cNvPr>
            <p:cNvSpPr/>
            <p:nvPr/>
          </p:nvSpPr>
          <p:spPr>
            <a:xfrm>
              <a:off x="11755674" y="3386384"/>
              <a:ext cx="436325" cy="1309674"/>
            </a:xfrm>
            <a:custGeom>
              <a:avLst/>
              <a:gdLst>
                <a:gd name="connsiteX0" fmla="*/ 470325 w 477612"/>
                <a:gd name="connsiteY0" fmla="*/ 0 h 1433600"/>
                <a:gd name="connsiteX1" fmla="*/ 475607 w 477612"/>
                <a:gd name="connsiteY1" fmla="*/ 3701 h 1433600"/>
                <a:gd name="connsiteX2" fmla="*/ 477612 w 477612"/>
                <a:gd name="connsiteY2" fmla="*/ 5160 h 1433600"/>
                <a:gd name="connsiteX3" fmla="*/ 477612 w 477612"/>
                <a:gd name="connsiteY3" fmla="*/ 1428441 h 1433600"/>
                <a:gd name="connsiteX4" fmla="*/ 475607 w 477612"/>
                <a:gd name="connsiteY4" fmla="*/ 1429900 h 1433600"/>
                <a:gd name="connsiteX5" fmla="*/ 470325 w 477612"/>
                <a:gd name="connsiteY5" fmla="*/ 1433600 h 1433600"/>
                <a:gd name="connsiteX6" fmla="*/ 0 w 477612"/>
                <a:gd name="connsiteY6" fmla="*/ 716800 h 1433600"/>
                <a:gd name="connsiteX7" fmla="*/ 470325 w 477612"/>
                <a:gd name="connsiteY7" fmla="*/ 0 h 14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7612" h="1433600">
                  <a:moveTo>
                    <a:pt x="470325" y="0"/>
                  </a:moveTo>
                  <a:cubicBezTo>
                    <a:pt x="470325" y="0"/>
                    <a:pt x="472162" y="1254"/>
                    <a:pt x="475607" y="3701"/>
                  </a:cubicBezTo>
                  <a:lnTo>
                    <a:pt x="477612" y="5160"/>
                  </a:lnTo>
                  <a:lnTo>
                    <a:pt x="477612" y="1428441"/>
                  </a:lnTo>
                  <a:lnTo>
                    <a:pt x="475607" y="1429900"/>
                  </a:lnTo>
                  <a:cubicBezTo>
                    <a:pt x="472162" y="1432347"/>
                    <a:pt x="470325" y="1433600"/>
                    <a:pt x="470325" y="1433600"/>
                  </a:cubicBezTo>
                  <a:cubicBezTo>
                    <a:pt x="470325" y="1433600"/>
                    <a:pt x="0" y="1112672"/>
                    <a:pt x="0" y="716800"/>
                  </a:cubicBezTo>
                  <a:cubicBezTo>
                    <a:pt x="0" y="320929"/>
                    <a:pt x="470325" y="0"/>
                    <a:pt x="470325" y="0"/>
                  </a:cubicBezTo>
                  <a:close/>
                </a:path>
              </a:pathLst>
            </a:custGeom>
            <a:pattFill prst="pct5">
              <a:fgClr>
                <a:schemeClr val="accent4">
                  <a:lumMod val="20000"/>
                  <a:lumOff val="80000"/>
                </a:schemeClr>
              </a:fgClr>
              <a:bgClr>
                <a:schemeClr val="accent4">
                  <a:lumMod val="60000"/>
                  <a:lumOff val="40000"/>
                </a:schemeClr>
              </a:bgClr>
            </a:pattFill>
            <a:ln w="9525" cap="flat">
              <a:noFill/>
              <a:prstDash val="solid"/>
              <a:miter/>
            </a:ln>
          </p:spPr>
          <p:txBody>
            <a:bodyPr rtlCol="0" anchor="ctr"/>
            <a:lstStyle/>
            <a:p>
              <a:pPr lvl="0"/>
              <a:endParaRPr lang="en-US" dirty="0"/>
            </a:p>
          </p:txBody>
        </p:sp>
        <p:sp>
          <p:nvSpPr>
            <p:cNvPr id="18" name="Graphic 9">
              <a:extLst>
                <a:ext uri="{FF2B5EF4-FFF2-40B4-BE49-F238E27FC236}">
                  <a16:creationId xmlns:a16="http://schemas.microsoft.com/office/drawing/2014/main" id="{003913A0-A3C0-4ED8-8920-318068FBC46F}"/>
                </a:ext>
              </a:extLst>
            </p:cNvPr>
            <p:cNvSpPr/>
            <p:nvPr/>
          </p:nvSpPr>
          <p:spPr>
            <a:xfrm>
              <a:off x="8385870" y="791588"/>
              <a:ext cx="3232012" cy="3232012"/>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pPr lvl="0"/>
              <a:endParaRPr lang="en-US"/>
            </a:p>
          </p:txBody>
        </p:sp>
      </p:grpSp>
      <p:sp>
        <p:nvSpPr>
          <p:cNvPr id="12" name="Texture">
            <a:extLst>
              <a:ext uri="{FF2B5EF4-FFF2-40B4-BE49-F238E27FC236}">
                <a16:creationId xmlns:a16="http://schemas.microsoft.com/office/drawing/2014/main" id="{7FE1D329-7CB2-4DF5-B0C0-36DD19EBC66D}"/>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7d15882204474037">
              <a:alphaModFix amt="6000"/>
            </a:blip>
            <a:srcRect/>
            <a:tile tx="0" ty="0" sx="100000" sy="100000" flip="none" algn="tl"/>
          </a:blipFill>
          <a:ln w="9525" cap="flat">
            <a:noFill/>
            <a:prstDash val="solid"/>
            <a:miter/>
          </a:ln>
        </p:spPr>
        <p:txBody>
          <a:bodyPr rtlCol="0" anchor="ctr"/>
          <a:lstStyle/>
          <a:p>
            <a:endParaRPr lang="en-US" dirty="0"/>
          </a:p>
        </p:txBody>
      </p:sp>
      <p:sp>
        <p:nvSpPr>
          <p:cNvPr id="2" name="Title Placeholder 1">
            <a:extLst>
              <a:ext uri="{FF2B5EF4-FFF2-40B4-BE49-F238E27FC236}">
                <a16:creationId xmlns:a16="http://schemas.microsoft.com/office/drawing/2014/main" id="{093083B5-1505-44FE-894D-AA1AB6D60FCE}"/>
              </a:ext>
            </a:extLst>
          </p:cNvPr>
          <p:cNvSpPr>
            <a:spLocks noGrp="1"/>
          </p:cNvSpPr>
          <p:nvPr>
            <p:ph type="title"/>
          </p:nvPr>
        </p:nvSpPr>
        <p:spPr>
          <a:xfrm>
            <a:off x="457200" y="668049"/>
            <a:ext cx="7685037"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03F3930-F8C8-43B1-BC1A-6264F4ACB2E1}"/>
              </a:ext>
            </a:extLst>
          </p:cNvPr>
          <p:cNvSpPr>
            <a:spLocks noGrp="1"/>
          </p:cNvSpPr>
          <p:nvPr>
            <p:ph type="body" idx="1"/>
          </p:nvPr>
        </p:nvSpPr>
        <p:spPr>
          <a:xfrm>
            <a:off x="457200" y="2096713"/>
            <a:ext cx="7685037" cy="40802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9F4F2F7-3ECA-43D7-BFF3-FBB407AEAB46}"/>
              </a:ext>
            </a:extLst>
          </p:cNvPr>
          <p:cNvSpPr>
            <a:spLocks noGrp="1"/>
          </p:cNvSpPr>
          <p:nvPr>
            <p:ph type="dt" sz="half" idx="2"/>
          </p:nvPr>
        </p:nvSpPr>
        <p:spPr>
          <a:xfrm>
            <a:off x="457200" y="6356350"/>
            <a:ext cx="2743200" cy="365125"/>
          </a:xfrm>
          <a:prstGeom prst="rect">
            <a:avLst/>
          </a:prstGeom>
        </p:spPr>
        <p:txBody>
          <a:bodyPr vert="horz" lIns="91440" tIns="45720" rIns="91440" bIns="45720" rtlCol="0" anchor="ctr"/>
          <a:lstStyle>
            <a:lvl1pPr algn="l">
              <a:defRPr sz="1000" spc="110" baseline="0">
                <a:solidFill>
                  <a:schemeClr val="tx1">
                    <a:tint val="75000"/>
                  </a:schemeClr>
                </a:solidFill>
              </a:defRPr>
            </a:lvl1pPr>
          </a:lstStyle>
          <a:p>
            <a:fld id="{D208048B-57AF-4F53-BC84-8E0A1033FBEC}" type="datetimeFigureOut">
              <a:rPr lang="en-US"/>
              <a:pPr/>
              <a:t>10/8/2024</a:t>
            </a:fld>
            <a:endParaRPr lang="en-US" dirty="0"/>
          </a:p>
        </p:txBody>
      </p:sp>
      <p:sp>
        <p:nvSpPr>
          <p:cNvPr id="5" name="Footer Placeholder 4">
            <a:extLst>
              <a:ext uri="{FF2B5EF4-FFF2-40B4-BE49-F238E27FC236}">
                <a16:creationId xmlns:a16="http://schemas.microsoft.com/office/drawing/2014/main" id="{1D3A193F-0B61-43DD-8E45-EFEAC43E3826}"/>
              </a:ext>
            </a:extLst>
          </p:cNvPr>
          <p:cNvSpPr>
            <a:spLocks noGrp="1"/>
          </p:cNvSpPr>
          <p:nvPr>
            <p:ph type="ftr" sz="quarter" idx="3"/>
          </p:nvPr>
        </p:nvSpPr>
        <p:spPr>
          <a:xfrm>
            <a:off x="457200" y="155448"/>
            <a:ext cx="4114800" cy="365125"/>
          </a:xfrm>
          <a:prstGeom prst="rect">
            <a:avLst/>
          </a:prstGeom>
        </p:spPr>
        <p:txBody>
          <a:bodyPr vert="horz" lIns="91440" tIns="45720" rIns="91440" bIns="45720" rtlCol="0" anchor="ctr"/>
          <a:lstStyle>
            <a:lvl1pPr algn="l">
              <a:defRPr sz="1000" spc="110" baseline="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4625961-D3A8-4945-AEE4-EE1952DBDCAE}"/>
              </a:ext>
            </a:extLst>
          </p:cNvPr>
          <p:cNvSpPr>
            <a:spLocks noGrp="1"/>
          </p:cNvSpPr>
          <p:nvPr>
            <p:ph type="sldNum" sz="quarter" idx="4"/>
          </p:nvPr>
        </p:nvSpPr>
        <p:spPr>
          <a:xfrm>
            <a:off x="10954512" y="6355080"/>
            <a:ext cx="795528" cy="365760"/>
          </a:xfrm>
          <a:prstGeom prst="rect">
            <a:avLst/>
          </a:prstGeom>
        </p:spPr>
        <p:txBody>
          <a:bodyPr vert="horz" lIns="91440" tIns="45720" rIns="91440" bIns="45720" rtlCol="0" anchor="ctr"/>
          <a:lstStyle>
            <a:lvl1pPr algn="r">
              <a:defRPr sz="1000" spc="110" baseline="0">
                <a:solidFill>
                  <a:schemeClr val="tx1">
                    <a:tint val="75000"/>
                  </a:schemeClr>
                </a:solidFill>
              </a:defRPr>
            </a:lvl1pPr>
          </a:lstStyle>
          <a:p>
            <a:fld id="{BD8A8A1B-4E1E-43EF-8A39-7D4A3879B941}" type="slidenum">
              <a:rPr lang="en-US"/>
              <a:pPr/>
              <a:t>‹#›</a:t>
            </a:fld>
            <a:endParaRPr lang="en-US" dirty="0"/>
          </a:p>
        </p:txBody>
      </p:sp>
    </p:spTree>
    <p:extLst>
      <p:ext uri="{BB962C8B-B14F-4D97-AF65-F5344CB8AC3E}">
        <p14:creationId xmlns:p14="http://schemas.microsoft.com/office/powerpoint/2010/main" val="3894693273"/>
      </p:ext>
    </p:extLst>
  </p:cSld>
  <p:clrMap bg1="dk1" tx1="lt1" bg2="dk2" tx2="lt2" accent1="accent1" accent2="accent2" accent3="accent3" accent4="accent4" accent5="accent5" accent6="accent6" hlink="hlink" folHlink="folHlink"/>
  <p:sldLayoutIdLst>
    <p:sldLayoutId id="2147483674" r:id="Re3b0ca5061a347d6"/>
    <p:sldLayoutId id="2147483675" r:id="R639cb998eb314773"/>
    <p:sldLayoutId id="2147483676" r:id="R73fe05cf3fd549a4"/>
  </p:sldLayoutIdLst>
  <mc:AlternateContent xmlns:mc="http://schemas.openxmlformats.org/markup-compatibility/2006" xmlns:p14="http://schemas.microsoft.com/office/powerpoint/2010/main">
    <mc:Choice Requires="p14">
      <p:transition spd="slow" p14:dur="800">
        <p:diamond/>
        <p:sndAc>
          <p:stSnd>
            <p:snd r:embed="R5fab594f90b34e55" name="explode.wav"/>
          </p:stSnd>
        </p:sndAc>
      </p:transition>
    </mc:Choice>
    <mc:Fallback>
      <p:transition spd="slow">
        <p:diamond/>
        <p:sndAc>
          <p:stSnd>
            <p:snd r:embed="Rd9ad135a8aab4b9b" name="explode.wav"/>
          </p:stSnd>
        </p:sndAc>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 name="PlaceHolder 1"/>
          <p:cNvSpPr>
            <a:spLocks noGrp="1"/>
          </p:cNvSpPr>
          <p:nvPr>
            <p:ph type="ftr" idx="25"/>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41" name="PlaceHolder 2"/>
          <p:cNvSpPr>
            <a:spLocks noGrp="1"/>
          </p:cNvSpPr>
          <p:nvPr>
            <p:ph type="sldNum" idx="26"/>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0269D972-48AC-48D9-BF1E-96E9CB2C23D2}"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42" name="PlaceHolder 3"/>
          <p:cNvSpPr>
            <a:spLocks noGrp="1"/>
          </p:cNvSpPr>
          <p:nvPr>
            <p:ph type="dt" idx="27"/>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
        <p:nvSpPr>
          <p:cNvPr id="43"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r>
              <a:rPr lang="en-US" sz="4400" b="0" strike="noStrike" spc="-1">
                <a:solidFill>
                  <a:srgbClr val="000000"/>
                </a:solidFill>
                <a:latin typeface="Arial"/>
              </a:rPr>
              <a:t>Click to edit the title text format</a:t>
            </a:r>
          </a:p>
        </p:txBody>
      </p:sp>
      <p:sp>
        <p:nvSpPr>
          <p:cNvPr id="4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3" r:id="Raac97c8a864f4ada"/>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 name="PlaceHolder 1"/>
          <p:cNvSpPr>
            <a:spLocks noGrp="1"/>
          </p:cNvSpPr>
          <p:nvPr>
            <p:ph type="title"/>
          </p:nvPr>
        </p:nvSpPr>
        <p:spPr>
          <a:xfrm>
            <a:off x="1523880" y="1122480"/>
            <a:ext cx="9143280" cy="2386800"/>
          </a:xfrm>
          <a:prstGeom prst="rect">
            <a:avLst/>
          </a:prstGeom>
          <a:noFill/>
          <a:ln w="0">
            <a:noFill/>
          </a:ln>
        </p:spPr>
        <p:txBody>
          <a:bodyPr lIns="0" tIns="0" rIns="0" bIns="0" anchor="ctr">
            <a:noAutofit/>
          </a:bodyPr>
          <a:lstStyle/>
          <a:p>
            <a:pPr indent="0">
              <a:buNone/>
            </a:pPr>
            <a:r>
              <a:rPr lang="en-US" sz="1800" b="0" strike="noStrike" spc="-1">
                <a:solidFill>
                  <a:srgbClr val="000000"/>
                </a:solidFill>
                <a:latin typeface="Arial"/>
              </a:rPr>
              <a:t>Click to edit the title text format</a:t>
            </a:r>
          </a:p>
        </p:txBody>
      </p:sp>
      <p:sp>
        <p:nvSpPr>
          <p:cNvPr id="14" name="PlaceHolder 2"/>
          <p:cNvSpPr>
            <a:spLocks noGrp="1"/>
          </p:cNvSpPr>
          <p:nvPr>
            <p:ph type="body"/>
          </p:nvPr>
        </p:nvSpPr>
        <p:spPr>
          <a:xfrm>
            <a:off x="609480" y="1604520"/>
            <a:ext cx="10972080" cy="397692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1800" b="0" strike="noStrike" spc="-1">
                <a:solidFill>
                  <a:srgbClr val="000000"/>
                </a:solidFill>
                <a:latin typeface="Arial"/>
              </a:rPr>
              <a:t>Seventh Outline Level</a:t>
            </a:r>
          </a:p>
        </p:txBody>
      </p:sp>
      <p:sp>
        <p:nvSpPr>
          <p:cNvPr id="15" name="PlaceHolder 3"/>
          <p:cNvSpPr>
            <a:spLocks noGrp="1"/>
          </p:cNvSpPr>
          <p:nvPr>
            <p:ph type="ftr" idx="10"/>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16" name="PlaceHolder 4"/>
          <p:cNvSpPr>
            <a:spLocks noGrp="1"/>
          </p:cNvSpPr>
          <p:nvPr>
            <p:ph type="sldNum" idx="11"/>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8DEB75D5-FF0D-4DA0-8205-DC8A47E8FAF1}"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17" name="PlaceHolder 5"/>
          <p:cNvSpPr>
            <a:spLocks noGrp="1"/>
          </p:cNvSpPr>
          <p:nvPr>
            <p:ph type="dt" idx="12"/>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Tree>
  </p:cSld>
  <p:clrMap bg1="lt1" tx1="dk1" bg2="lt2" tx2="dk2" accent1="accent1" accent2="accent2" accent3="accent3" accent4="accent4" accent5="accent5" accent6="accent6" hlink="hlink" folHlink="folHlink"/>
  <p:sldLayoutIdLst>
    <p:sldLayoutId id="2147483685" r:id="R0af17d1dd5e9488d"/>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280" cy="2386800"/>
          </a:xfrm>
          <a:prstGeom prst="rect">
            <a:avLst/>
          </a:prstGeom>
          <a:noFill/>
          <a:ln w="0">
            <a:noFill/>
          </a:ln>
        </p:spPr>
        <p:txBody>
          <a:bodyPr lIns="0" tIns="0" rIns="0" bIns="0" anchor="ctr">
            <a:noAutofit/>
          </a:bodyPr>
          <a:lstStyle/>
          <a:p>
            <a:pPr indent="0">
              <a:buNone/>
            </a:pPr>
            <a:r>
              <a:rPr lang="en-US" sz="1800" b="0" strike="noStrike" spc="-1">
                <a:solidFill>
                  <a:srgbClr val="000000"/>
                </a:solidFill>
                <a:latin typeface="Arial"/>
              </a:rPr>
              <a:t>Click to edit the title text format</a:t>
            </a:r>
          </a:p>
        </p:txBody>
      </p:sp>
      <p:sp>
        <p:nvSpPr>
          <p:cNvPr id="6" name="PlaceHolder 2"/>
          <p:cNvSpPr>
            <a:spLocks noGrp="1"/>
          </p:cNvSpPr>
          <p:nvPr>
            <p:ph type="ftr" idx="1"/>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2" name="PlaceHolder 3"/>
          <p:cNvSpPr>
            <a:spLocks noGrp="1"/>
          </p:cNvSpPr>
          <p:nvPr>
            <p:ph type="sldNum" idx="2"/>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32A08EE7-8B2C-4007-8615-29C7989AF235}"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3" name="PlaceHolder 4"/>
          <p:cNvSpPr>
            <a:spLocks noGrp="1"/>
          </p:cNvSpPr>
          <p:nvPr>
            <p:ph type="dt" idx="3"/>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7" r:id="R6ef078f9f9fe475c"/>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 name="PlaceHolder 1"/>
          <p:cNvSpPr>
            <a:spLocks noGrp="1"/>
          </p:cNvSpPr>
          <p:nvPr>
            <p:ph type="title"/>
          </p:nvPr>
        </p:nvSpPr>
        <p:spPr>
          <a:xfrm>
            <a:off x="1523880" y="1122480"/>
            <a:ext cx="9143280" cy="2386800"/>
          </a:xfrm>
          <a:prstGeom prst="rect">
            <a:avLst/>
          </a:prstGeom>
          <a:noFill/>
          <a:ln w="0">
            <a:noFill/>
          </a:ln>
        </p:spPr>
        <p:txBody>
          <a:bodyPr lIns="0" tIns="0" rIns="0" bIns="0" anchor="ctr">
            <a:noAutofit/>
          </a:bodyPr>
          <a:p>
            <a:pPr indent="0">
              <a:buNone/>
            </a:pPr>
            <a:r>
              <a:rPr lang="en-US" sz="1800" b="0" strike="noStrike" spc="-1">
                <a:solidFill>
                  <a:srgbClr val="000000"/>
                </a:solidFill>
                <a:latin typeface="Arial"/>
              </a:rPr>
              <a:t>Click to edit the title text format</a:t>
            </a:r>
            <a:endParaRPr lang="en-US" sz="1800" b="0" strike="noStrike" spc="-1">
              <a:solidFill>
                <a:srgbClr val="000000"/>
              </a:solidFill>
              <a:latin typeface="Arial"/>
            </a:endParaRPr>
          </a:p>
        </p:txBody>
      </p:sp>
      <p:sp>
        <p:nvSpPr>
          <p:cNvPr id="14" name="PlaceHolder 2"/>
          <p:cNvSpPr>
            <a:spLocks noGrp="1"/>
          </p:cNvSpPr>
          <p:nvPr>
            <p:ph type="body"/>
          </p:nvPr>
        </p:nvSpPr>
        <p:spPr>
          <a:xfrm>
            <a:off x="609480" y="1604520"/>
            <a:ext cx="10972080" cy="3976920"/>
          </a:xfrm>
          <a:prstGeom prst="rect">
            <a:avLst/>
          </a:prstGeom>
          <a:noFill/>
          <a:ln w="0">
            <a:noFill/>
          </a:ln>
        </p:spPr>
        <p:txBody>
          <a:bodyPr lIns="0" tIns="0" rIns="0" bIns="0" anchor="t">
            <a:normAutofit/>
          </a:bodyPr>
          <a:p>
            <a:pPr marL="432000" indent="-324000">
              <a:spcBef>
                <a:spcPts val="1417"/>
              </a:spcBef>
              <a:buClr>
                <a:srgbClr val="000000"/>
              </a:buClr>
              <a:buSzPct val="45000"/>
              <a:buFont typeface="Wingdings" charset="2"/>
              <a:buChar char=""/>
            </a:pPr>
            <a:r>
              <a:rPr lang="en-US" sz="1800" b="0" strike="noStrike" spc="-1">
                <a:solidFill>
                  <a:srgbClr val="000000"/>
                </a:solidFill>
                <a:latin typeface="Arial"/>
              </a:rPr>
              <a:t>Click to edit the outline text format</a:t>
            </a:r>
            <a:endParaRPr lang="en-US" sz="1800" b="0" strike="noStrike" spc="-1">
              <a:solidFill>
                <a:srgbClr val="000000"/>
              </a:solidFill>
              <a:latin typeface="Arial"/>
            </a:endParaRPr>
          </a:p>
          <a:p>
            <a:pPr marL="864000" lvl="1" indent="-324000">
              <a:spcBef>
                <a:spcPts val="1134"/>
              </a:spcBef>
              <a:buClr>
                <a:srgbClr val="000000"/>
              </a:buClr>
              <a:buSzPct val="75000"/>
              <a:buFont typeface="Symbol" charset="2"/>
              <a:buChar char=""/>
            </a:pPr>
            <a:r>
              <a:rPr lang="en-US" sz="1800" b="0" strike="noStrike" spc="-1">
                <a:solidFill>
                  <a:srgbClr val="000000"/>
                </a:solidFill>
                <a:latin typeface="Arial"/>
              </a:rPr>
              <a:t>Second Outline Level</a:t>
            </a:r>
            <a:endParaRPr lang="en-US" sz="1800" b="0" strike="noStrike" spc="-1">
              <a:solidFill>
                <a:srgbClr val="000000"/>
              </a:solidFill>
              <a:latin typeface="Arial"/>
            </a:endParaRP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endParaRPr lang="en-US" sz="1800" b="0" strike="noStrike" spc="-1">
              <a:solidFill>
                <a:srgbClr val="000000"/>
              </a:solidFill>
              <a:latin typeface="Arial"/>
            </a:endParaRP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endParaRPr lang="en-US" sz="1800" b="0" strike="noStrike" spc="-1">
              <a:solidFill>
                <a:srgbClr val="000000"/>
              </a:solidFill>
              <a:latin typeface="Arial"/>
            </a:endParaRPr>
          </a:p>
          <a:p>
            <a:pPr marL="2160000" lvl="4" indent="-216000">
              <a:spcBef>
                <a:spcPts val="283"/>
              </a:spcBef>
              <a:buClr>
                <a:srgbClr val="000000"/>
              </a:buClr>
              <a:buSzPct val="45000"/>
              <a:buFont typeface="Wingdings" charset="2"/>
              <a:buChar char=""/>
            </a:pPr>
            <a:r>
              <a:rPr lang="en-US" sz="1800" b="0" strike="noStrike" spc="-1">
                <a:solidFill>
                  <a:srgbClr val="000000"/>
                </a:solidFill>
                <a:latin typeface="Arial"/>
              </a:rPr>
              <a:t>Fifth Outline Level</a:t>
            </a:r>
            <a:endParaRPr lang="en-US" sz="1800" b="0" strike="noStrike" spc="-1">
              <a:solidFill>
                <a:srgbClr val="000000"/>
              </a:solidFill>
              <a:latin typeface="Arial"/>
            </a:endParaRPr>
          </a:p>
          <a:p>
            <a:pPr marL="2592000" lvl="5" indent="-216000">
              <a:spcBef>
                <a:spcPts val="283"/>
              </a:spcBef>
              <a:buClr>
                <a:srgbClr val="000000"/>
              </a:buClr>
              <a:buSzPct val="45000"/>
              <a:buFont typeface="Wingdings" charset="2"/>
              <a:buChar char=""/>
            </a:pPr>
            <a:r>
              <a:rPr lang="en-US" sz="1800" b="0" strike="noStrike" spc="-1">
                <a:solidFill>
                  <a:srgbClr val="000000"/>
                </a:solidFill>
                <a:latin typeface="Arial"/>
              </a:rPr>
              <a:t>Sixth Outline Level</a:t>
            </a:r>
            <a:endParaRPr lang="en-US" sz="1800" b="0" strike="noStrike" spc="-1">
              <a:solidFill>
                <a:srgbClr val="000000"/>
              </a:solidFill>
              <a:latin typeface="Arial"/>
            </a:endParaRPr>
          </a:p>
          <a:p>
            <a:pPr marL="3024000" lvl="6" indent="-216000">
              <a:spcBef>
                <a:spcPts val="283"/>
              </a:spcBef>
              <a:buClr>
                <a:srgbClr val="000000"/>
              </a:buClr>
              <a:buSzPct val="45000"/>
              <a:buFont typeface="Wingdings" charset="2"/>
              <a:buChar char=""/>
            </a:pPr>
            <a:r>
              <a:rPr lang="en-US" sz="1800" b="0" strike="noStrike" spc="-1">
                <a:solidFill>
                  <a:srgbClr val="000000"/>
                </a:solidFill>
                <a:latin typeface="Arial"/>
              </a:rPr>
              <a:t>Seventh Outline Level</a:t>
            </a:r>
            <a:endParaRPr lang="en-US" sz="1800" b="0" strike="noStrike" spc="-1">
              <a:solidFill>
                <a:srgbClr val="000000"/>
              </a:solidFill>
              <a:latin typeface="Arial"/>
            </a:endParaRPr>
          </a:p>
        </p:txBody>
      </p:sp>
      <p:sp>
        <p:nvSpPr>
          <p:cNvPr id="15" name="PlaceHolder 3"/>
          <p:cNvSpPr>
            <a:spLocks noGrp="1"/>
          </p:cNvSpPr>
          <p:nvPr>
            <p:ph type="ftr" idx="10"/>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endParaRPr lang="en-US" sz="1400" b="0" strike="noStrike" spc="-1">
              <a:solidFill>
                <a:srgbClr val="000000"/>
              </a:solidFill>
              <a:latin typeface="Times New Roman"/>
            </a:endParaRPr>
          </a:p>
        </p:txBody>
      </p:sp>
      <p:sp>
        <p:nvSpPr>
          <p:cNvPr id="16" name="PlaceHolder 4"/>
          <p:cNvSpPr>
            <a:spLocks noGrp="1"/>
          </p:cNvSpPr>
          <p:nvPr>
            <p:ph type="sldNum" idx="11"/>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8DEB75D5-FF0D-4DA0-8205-DC8A47E8FAF1}" type="slidenum">
              <a:rPr lang="en-US" sz="1200" b="0" strike="noStrike" spc="-1">
                <a:solidFill>
                  <a:schemeClr val="dk1">
                    <a:tint val="82000"/>
                  </a:schemeClr>
                </a:solidFill>
                <a:latin typeface="Aptos"/>
              </a:rPr>
              <a:t>&lt;number&gt;</a:t>
            </a:fld>
            <a:endParaRPr lang="en-US" sz="1200" b="0" strike="noStrike" spc="-1">
              <a:solidFill>
                <a:srgbClr val="000000"/>
              </a:solidFill>
              <a:latin typeface="Times New Roman"/>
            </a:endParaRPr>
          </a:p>
        </p:txBody>
      </p:sp>
      <p:sp>
        <p:nvSpPr>
          <p:cNvPr id="17" name="PlaceHolder 5"/>
          <p:cNvSpPr>
            <a:spLocks noGrp="1"/>
          </p:cNvSpPr>
          <p:nvPr>
            <p:ph type="dt" idx="12"/>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endParaRPr lang="en-U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55" r:id="R2140584f7508497f"/>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0" name="PlaceHolder 1"/>
          <p:cNvSpPr>
            <a:spLocks noGrp="1"/>
          </p:cNvSpPr>
          <p:nvPr>
            <p:ph type="ftr" idx="25"/>
          </p:nvPr>
        </p:nvSpPr>
        <p:spPr>
          <a:xfrm>
            <a:off x="4038480" y="6356520"/>
            <a:ext cx="4114080" cy="36432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endParaRPr lang="en-US" sz="1400" b="0" strike="noStrike" spc="-1">
              <a:solidFill>
                <a:srgbClr val="000000"/>
              </a:solidFill>
              <a:latin typeface="Times New Roman"/>
            </a:endParaRPr>
          </a:p>
        </p:txBody>
      </p:sp>
      <p:sp>
        <p:nvSpPr>
          <p:cNvPr id="41" name="PlaceHolder 2"/>
          <p:cNvSpPr>
            <a:spLocks noGrp="1"/>
          </p:cNvSpPr>
          <p:nvPr>
            <p:ph type="sldNum" idx="26"/>
          </p:nvPr>
        </p:nvSpPr>
        <p:spPr>
          <a:xfrm>
            <a:off x="8610480" y="6356520"/>
            <a:ext cx="2742480" cy="364320"/>
          </a:xfrm>
          <a:prstGeom prst="rect">
            <a:avLst/>
          </a:prstGeom>
          <a:noFill/>
          <a:ln w="0">
            <a:noFill/>
          </a:ln>
        </p:spPr>
        <p:txBody>
          <a:bodyPr lIns="91440" tIns="45720" rIns="91440" bIns="45720" anchor="ctr">
            <a:noAutofit/>
          </a:bodyPr>
          <a:lstStyle>
            <a:lvl1pPr indent="0" algn="r" defTabSz="457200">
              <a:lnSpc>
                <a:spcPct val="100000"/>
              </a:lnSpc>
              <a:buNone/>
              <a:tabLst>
                <a:tab pos="0" algn="l"/>
              </a:tabLst>
              <a:defRPr lang="en-US" sz="1200" b="0" strike="noStrike" spc="-1">
                <a:solidFill>
                  <a:schemeClr val="dk1">
                    <a:tint val="82000"/>
                  </a:schemeClr>
                </a:solidFill>
                <a:latin typeface="Aptos"/>
              </a:defRPr>
            </a:lvl1pPr>
          </a:lstStyle>
          <a:p>
            <a:pPr indent="0" algn="r" defTabSz="457200">
              <a:lnSpc>
                <a:spcPct val="100000"/>
              </a:lnSpc>
              <a:buNone/>
              <a:tabLst>
                <a:tab pos="0" algn="l"/>
              </a:tabLst>
            </a:pPr>
            <a:fld id="{0269D972-48AC-48D9-BF1E-96E9CB2C23D2}" type="slidenum">
              <a:rPr lang="en-US" sz="1200" b="0" strike="noStrike" spc="-1">
                <a:solidFill>
                  <a:schemeClr val="dk1">
                    <a:tint val="82000"/>
                  </a:schemeClr>
                </a:solidFill>
                <a:latin typeface="Aptos"/>
              </a:rPr>
              <a:t>&lt;number&gt;</a:t>
            </a:fld>
            <a:endParaRPr lang="en-US" sz="1200" b="0" strike="noStrike" spc="-1">
              <a:solidFill>
                <a:srgbClr val="000000"/>
              </a:solidFill>
              <a:latin typeface="Times New Roman"/>
            </a:endParaRPr>
          </a:p>
        </p:txBody>
      </p:sp>
      <p:sp>
        <p:nvSpPr>
          <p:cNvPr id="42" name="PlaceHolder 3"/>
          <p:cNvSpPr>
            <a:spLocks noGrp="1"/>
          </p:cNvSpPr>
          <p:nvPr>
            <p:ph type="dt" idx="27"/>
          </p:nvPr>
        </p:nvSpPr>
        <p:spPr>
          <a:xfrm>
            <a:off x="838080" y="6356520"/>
            <a:ext cx="2742480" cy="36432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endParaRPr lang="en-US" sz="1400" b="0" strike="noStrike" spc="-1">
              <a:solidFill>
                <a:srgbClr val="000000"/>
              </a:solidFill>
              <a:latin typeface="Times New Roman"/>
            </a:endParaRPr>
          </a:p>
        </p:txBody>
      </p:sp>
      <p:sp>
        <p:nvSpPr>
          <p:cNvPr id="43"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p>
            <a:pPr indent="0" algn="ctr">
              <a:buNone/>
            </a:pPr>
            <a:r>
              <a:rPr lang="en-US" sz="4400" b="0" strike="noStrike" spc="-1">
                <a:solidFill>
                  <a:srgbClr val="000000"/>
                </a:solidFill>
                <a:latin typeface="Arial"/>
              </a:rPr>
              <a:t>Click to edit the title text format</a:t>
            </a:r>
            <a:endParaRPr lang="en-US" sz="4400" b="0" strike="noStrike" spc="-1">
              <a:solidFill>
                <a:srgbClr val="000000"/>
              </a:solidFill>
              <a:latin typeface="Arial"/>
            </a:endParaRPr>
          </a:p>
        </p:txBody>
      </p:sp>
      <p:sp>
        <p:nvSpPr>
          <p:cNvPr id="4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p>
            <a:pPr marL="432000" indent="-324000">
              <a:spcBef>
                <a:spcPts val="1417"/>
              </a:spcBef>
              <a:buClr>
                <a:srgbClr val="000000"/>
              </a:buClr>
              <a:buSzPct val="45000"/>
              <a:buFont typeface="Wingdings" charset="2"/>
              <a:buChar char=""/>
            </a:pPr>
            <a:r>
              <a:rPr lang="en-US" sz="3200" b="0" strike="noStrike" spc="-1">
                <a:solidFill>
                  <a:srgbClr val="000000"/>
                </a:solidFill>
                <a:latin typeface="Arial"/>
              </a:rPr>
              <a:t>Click to edit the outline text format</a:t>
            </a:r>
            <a:endParaRPr lang="en-US" sz="3200" b="0" strike="noStrike" spc="-1">
              <a:solidFill>
                <a:srgbClr val="000000"/>
              </a:solidFill>
              <a:latin typeface="Arial"/>
            </a:endParaRPr>
          </a:p>
          <a:p>
            <a:pPr marL="864000" lvl="1" indent="-324000">
              <a:spcBef>
                <a:spcPts val="1134"/>
              </a:spcBef>
              <a:buClr>
                <a:srgbClr val="000000"/>
              </a:buClr>
              <a:buSzPct val="75000"/>
              <a:buFont typeface="Symbol" charset="2"/>
              <a:buChar char=""/>
            </a:pPr>
            <a:r>
              <a:rPr lang="en-US" sz="2800" b="0" strike="noStrike" spc="-1">
                <a:solidFill>
                  <a:srgbClr val="000000"/>
                </a:solidFill>
                <a:latin typeface="Arial"/>
              </a:rPr>
              <a:t>Second Outline Level</a:t>
            </a:r>
            <a:endParaRPr lang="en-US" sz="2800" b="0" strike="noStrike" spc="-1">
              <a:solidFill>
                <a:srgbClr val="000000"/>
              </a:solidFill>
              <a:latin typeface="Arial"/>
            </a:endParaRPr>
          </a:p>
          <a:p>
            <a:pPr marL="1296000" lvl="2" indent="-288000">
              <a:spcBef>
                <a:spcPts val="850"/>
              </a:spcBef>
              <a:buClr>
                <a:srgbClr val="000000"/>
              </a:buClr>
              <a:buSzPct val="45000"/>
              <a:buFont typeface="Wingdings" charset="2"/>
              <a:buChar char=""/>
            </a:pPr>
            <a:r>
              <a:rPr lang="en-US" sz="2400" b="0" strike="noStrike" spc="-1">
                <a:solidFill>
                  <a:srgbClr val="000000"/>
                </a:solidFill>
                <a:latin typeface="Arial"/>
              </a:rPr>
              <a:t>Third Outline Level</a:t>
            </a:r>
            <a:endParaRPr lang="en-US" sz="2400" b="0" strike="noStrike" spc="-1">
              <a:solidFill>
                <a:srgbClr val="000000"/>
              </a:solidFill>
              <a:latin typeface="Arial"/>
            </a:endParaRPr>
          </a:p>
          <a:p>
            <a:pPr marL="1728000" lvl="3" indent="-216000">
              <a:spcBef>
                <a:spcPts val="567"/>
              </a:spcBef>
              <a:buClr>
                <a:srgbClr val="000000"/>
              </a:buClr>
              <a:buSzPct val="75000"/>
              <a:buFont typeface="Symbol" charset="2"/>
              <a:buChar char=""/>
            </a:pPr>
            <a:r>
              <a:rPr lang="en-US" sz="2000" b="0" strike="noStrike" spc="-1">
                <a:solidFill>
                  <a:srgbClr val="000000"/>
                </a:solidFill>
                <a:latin typeface="Arial"/>
              </a:rPr>
              <a:t>Fourth Outline Level</a:t>
            </a:r>
            <a:endParaRPr lang="en-US" sz="2000" b="0" strike="noStrike" spc="-1">
              <a:solidFill>
                <a:srgbClr val="000000"/>
              </a:solidFill>
              <a:latin typeface="Arial"/>
            </a:endParaRP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endParaRPr lang="en-US" sz="2000" b="0" strike="noStrike" spc="-1">
              <a:solidFill>
                <a:srgbClr val="000000"/>
              </a:solidFill>
              <a:latin typeface="Arial"/>
            </a:endParaRP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endParaRPr lang="en-US" sz="2000" b="0" strike="noStrike" spc="-1">
              <a:solidFill>
                <a:srgbClr val="000000"/>
              </a:solidFill>
              <a:latin typeface="Arial"/>
            </a:endParaRP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endParaRPr lang="en-US" sz="2000" b="0" strike="noStrike" spc="-1">
              <a:solidFill>
                <a:srgbClr val="000000"/>
              </a:solidFill>
              <a:latin typeface="Arial"/>
            </a:endParaRPr>
          </a:p>
        </p:txBody>
      </p:sp>
    </p:spTree>
  </p:cSld>
  <p:clrMap bg1="lt1" tx1="dk1" bg2="lt2" tx2="dk2" accent1="accent1" accent2="accent2" accent3="accent3" accent4="accent4" accent5="accent5" accent6="accent6" hlink="hlink" folHlink="folHlink"/>
  <p:sldLayoutIdLst>
    <p:sldLayoutId id="2147483665" r:id="R5b15a63230284e89"/>
  </p:sldLayoutIdLst>
</p:sldMaster>
</file>

<file path=ppt/slideMasters/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pitchFamily="0" charset="1"/>
        <a:ea typeface=""/>
        <a:cs typeface=""/>
      </a:majorFont>
      <a:minorFont>
        <a:latin typeface="Aptos"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slideMasters/theme/theme10.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pitchFamily="0" charset="1"/>
        <a:ea typeface=""/>
        <a:cs typeface=""/>
      </a:majorFont>
      <a:minorFont>
        <a:latin typeface="Aptos"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slideMasters/theme/theme1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pitchFamily="0" charset="1"/>
        <a:ea typeface=""/>
        <a:cs typeface=""/>
      </a:majorFont>
      <a:minorFont>
        <a:latin typeface="Aptos"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slideMasters/theme/theme12.xml><?xml version="1.0" encoding="utf-8"?>
<a:theme xmlns:a="http://schemas.openxmlformats.org/drawingml/2006/main" name="TropicVTI">
  <a:themeElements>
    <a:clrScheme name="Tropic">
      <a:dk1>
        <a:srgbClr val="000000"/>
      </a:dk1>
      <a:lt1>
        <a:sysClr val="window" lastClr="FFFFFF"/>
      </a:lt1>
      <a:dk2>
        <a:srgbClr val="09392F"/>
      </a:dk2>
      <a:lt2>
        <a:srgbClr val="ECF0F0"/>
      </a:lt2>
      <a:accent1>
        <a:srgbClr val="1EBE9B"/>
      </a:accent1>
      <a:accent2>
        <a:srgbClr val="FD7C7C"/>
      </a:accent2>
      <a:accent3>
        <a:srgbClr val="7DA8B5"/>
      </a:accent3>
      <a:accent4>
        <a:srgbClr val="168E74"/>
      </a:accent4>
      <a:accent5>
        <a:srgbClr val="FB7365"/>
      </a:accent5>
      <a:accent6>
        <a:srgbClr val="D39B17"/>
      </a:accent6>
      <a:hlink>
        <a:srgbClr val="EF08F7"/>
      </a:hlink>
      <a:folHlink>
        <a:srgbClr val="8477FE"/>
      </a:folHlink>
    </a:clrScheme>
    <a:fontScheme name="Tropic">
      <a:majorFont>
        <a:latin typeface="Gill Sans Nova"/>
        <a:ea typeface=""/>
        <a:cs typeface=""/>
      </a:majorFont>
      <a:minorFont>
        <a:latin typeface="Gill Sans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ropicVTI" id="{DE8751F2-0439-4D1D-A674-AFC241C9701D}" vid="{C41D9140-98E0-4A26-97C4-97FDCB8D6E04}"/>
    </a:ext>
  </a:extLst>
</a:theme>
</file>

<file path=ppt/slideMasters/theme/theme13.xml><?xml version="1.0" encoding="utf-8"?>
<a:theme xmlns:a="http://schemas.openxmlformats.org/drawingml/2006/main"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slideMasters/theme/theme14.xml><?xml version="1.0" encoding="utf-8"?>
<a:theme xmlns:a="http://schemas.openxmlformats.org/drawingml/2006/main"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slideMasters/theme/theme15.xml><?xml version="1.0" encoding="utf-8"?>
<a:theme xmlns:a="http://schemas.openxmlformats.org/drawingml/2006/main"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slideMasters/theme/theme4.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pitchFamily="0" charset="1"/>
        <a:ea typeface=""/>
        <a:cs typeface=""/>
      </a:majorFont>
      <a:minorFont>
        <a:latin typeface="Aptos"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slideMasters/theme/theme9.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pitchFamily="0" charset="1"/>
        <a:ea typeface=""/>
        <a:cs typeface=""/>
      </a:majorFont>
      <a:minorFont>
        <a:latin typeface="Aptos" panose="0211000402020202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slides/_rels/slide1.xml.rels>&#65279;<?xml version="1.0" encoding="utf-8"?><Relationships xmlns="http://schemas.openxmlformats.org/package/2006/relationships"><Relationship Type="http://schemas.openxmlformats.org/officeDocument/2006/relationships/slideLayout" Target="/ppt/slideLayouts/slideLayout1.xml" Id="Rad1aa44e1aad47ee" /><Relationship Type="http://schemas.openxmlformats.org/officeDocument/2006/relationships/audio" Target="/media/mediadata25.bin" Id="R90d576da9d434a44" /><Relationship Type="http://schemas.openxmlformats.org/officeDocument/2006/relationships/audio" Target="/media/mediadata26.bin" Id="R044453f68df04b9a" /></Relationships>
</file>

<file path=ppt/slides/_rels/slide10.xml.rels>&#65279;<?xml version="1.0" encoding="utf-8"?><Relationships xmlns="http://schemas.openxmlformats.org/package/2006/relationships"><Relationship Type="http://schemas.openxmlformats.org/officeDocument/2006/relationships/image" Target="/ppt/media/image4.png" Id="R190436aa3a4c4e82" /><Relationship Type="http://schemas.openxmlformats.org/officeDocument/2006/relationships/image" Target="/ppt/media/image6.jpg" Id="Re0b1f9c964944b7c" /><Relationship Type="http://schemas.openxmlformats.org/officeDocument/2006/relationships/slideLayout" Target="/ppt/slideLayouts/slideLayout10.xml" Id="R50e5a977f0ee4d06" /><Relationship Type="http://schemas.openxmlformats.org/officeDocument/2006/relationships/audio" Target="/media/mediadata43.bin" Id="R2efb7599860d4caf" /><Relationship Type="http://schemas.openxmlformats.org/officeDocument/2006/relationships/audio" Target="/media/mediadata44.bin" Id="Rb6e6277278e14270" /></Relationships>
</file>

<file path=ppt/slides/_rels/slide11.xml.rels>&#65279;<?xml version="1.0" encoding="utf-8"?><Relationships xmlns="http://schemas.openxmlformats.org/package/2006/relationships"><Relationship Type="http://schemas.openxmlformats.org/officeDocument/2006/relationships/slideLayout" Target="/ppt/slideLayouts/slideLayout4.xml" Id="R566e2772d0294976" /><Relationship Type="http://schemas.openxmlformats.org/officeDocument/2006/relationships/audio" Target="/media/mediadata45.bin" Id="R72672bed32384488" /><Relationship Type="http://schemas.openxmlformats.org/officeDocument/2006/relationships/audio" Target="/media/mediadata46.bin" Id="Rd56544dfc27c4f47" /></Relationships>
</file>

<file path=ppt/slides/_rels/slide12.xml.rels>&#65279;<?xml version="1.0" encoding="utf-8"?><Relationships xmlns="http://schemas.openxmlformats.org/package/2006/relationships"><Relationship Type="http://schemas.openxmlformats.org/officeDocument/2006/relationships/slideLayout" Target="/ppt/slideLayouts/slideLayout4.xml" Id="R55d4c13d2d5a4402" /><Relationship Type="http://schemas.openxmlformats.org/officeDocument/2006/relationships/audio" Target="/media/mediadata47.bin" Id="Rb0bdf1f763ac428c" /><Relationship Type="http://schemas.openxmlformats.org/officeDocument/2006/relationships/audio" Target="/media/mediadata48.bin" Id="R4fd59c01b5b34b70" /></Relationships>
</file>

<file path=ppt/slides/_rels/slide13.xml.rels>&#65279;<?xml version="1.0" encoding="utf-8"?><Relationships xmlns="http://schemas.openxmlformats.org/package/2006/relationships"><Relationship Type="http://schemas.openxmlformats.org/officeDocument/2006/relationships/image" Target="/ppt/media/image7.jpg" Id="R6fd569cda0ca406a" /><Relationship Type="http://schemas.openxmlformats.org/officeDocument/2006/relationships/slideLayout" Target="/ppt/slideLayouts/slideLayout11.xml" Id="Rede1a95bd2a14cc7" /><Relationship Type="http://schemas.openxmlformats.org/officeDocument/2006/relationships/audio" Target="/media/mediadata49.bin" Id="R2dcc7a155ab44e6c" /><Relationship Type="http://schemas.openxmlformats.org/officeDocument/2006/relationships/audio" Target="/media/mediadata50.bin" Id="R6d5915e573514c53" /></Relationships>
</file>

<file path=ppt/slides/_rels/slide14.xml.rels>&#65279;<?xml version="1.0" encoding="utf-8"?><Relationships xmlns="http://schemas.openxmlformats.org/package/2006/relationships"><Relationship Type="http://schemas.openxmlformats.org/officeDocument/2006/relationships/image" Target="/ppt/media/image8.jpg" Id="R2c21f301bfa14066" /><Relationship Type="http://schemas.openxmlformats.org/officeDocument/2006/relationships/slideLayout" Target="/ppt/slideLayouts/slideLayout11.xml" Id="R4dc50b632e5b4bcf" /><Relationship Type="http://schemas.openxmlformats.org/officeDocument/2006/relationships/audio" Target="/media/mediadata51.bin" Id="R5a9acced191c40d1" /><Relationship Type="http://schemas.openxmlformats.org/officeDocument/2006/relationships/audio" Target="/media/mediadata52.bin" Id="Rd0575df8febe4db3" /></Relationships>
</file>

<file path=ppt/slides/_rels/slide15.xml.rels>&#65279;<?xml version="1.0" encoding="utf-8"?><Relationships xmlns="http://schemas.openxmlformats.org/package/2006/relationships"><Relationship Type="http://schemas.openxmlformats.org/officeDocument/2006/relationships/image" Target="/ppt/media/image9.jpg" Id="R9bdcf213b0e141e8" /><Relationship Type="http://schemas.openxmlformats.org/officeDocument/2006/relationships/slideLayout" Target="/ppt/slideLayouts/slideLayout11.xml" Id="Rab724da1052247f5" /><Relationship Type="http://schemas.openxmlformats.org/officeDocument/2006/relationships/audio" Target="/media/mediadata53.bin" Id="Re3c13e37e21c4653" /><Relationship Type="http://schemas.openxmlformats.org/officeDocument/2006/relationships/audio" Target="/media/mediadata54.bin" Id="Rde3c663cf47943eb" /></Relationships>
</file>

<file path=ppt/slides/_rels/slide16.xml.rels>&#65279;<?xml version="1.0" encoding="utf-8"?><Relationships xmlns="http://schemas.openxmlformats.org/package/2006/relationships"><Relationship Type="http://schemas.openxmlformats.org/officeDocument/2006/relationships/slideLayout" Target="/ppt/slideLayouts/slideLayout1.xml" Id="Rac4c5da45054458e" /><Relationship Type="http://schemas.openxmlformats.org/officeDocument/2006/relationships/audio" Target="/media/mediadata55.bin" Id="R556042b7e92c4ea2" /><Relationship Type="http://schemas.openxmlformats.org/officeDocument/2006/relationships/audio" Target="/media/mediadata56.bin" Id="R3d0a105a47334283" /></Relationships>
</file>

<file path=ppt/slides/_rels/slide17.xml.rels>&#65279;<?xml version="1.0" encoding="utf-8"?><Relationships xmlns="http://schemas.openxmlformats.org/package/2006/relationships"><Relationship Type="http://schemas.openxmlformats.org/officeDocument/2006/relationships/image" Target="/ppt/media/image.jpg" Id="R9c8211ffe21f4fc9" /><Relationship Type="http://schemas.openxmlformats.org/officeDocument/2006/relationships/image" Target="/ppt/media/image5.png" Id="Raf2deab795454ae1" /><Relationship Type="http://schemas.openxmlformats.org/officeDocument/2006/relationships/slideLayout" Target="/ppt/slideLayouts/slideLayout16.xml" Id="Rfe33393d2f3942ef" /><Relationship Type="http://schemas.openxmlformats.org/officeDocument/2006/relationships/audio" Target="/media/mediadata57.bin" Id="Rd695a9bcadf447cf" /><Relationship Type="http://schemas.openxmlformats.org/officeDocument/2006/relationships/audio" Target="/media/mediadata58.bin" Id="Reecdd5f0a1c44858" /></Relationships>
</file>

<file path=ppt/slides/_rels/slide18.xml.rels>&#65279;<?xml version="1.0" encoding="utf-8"?><Relationships xmlns="http://schemas.openxmlformats.org/package/2006/relationships"><Relationship Type="http://schemas.openxmlformats.org/officeDocument/2006/relationships/slideLayout" Target="/ppt/slideLayouts/slideLayout15.xml" Id="Ra617f52530744972" /><Relationship Type="http://schemas.openxmlformats.org/officeDocument/2006/relationships/audio" Target="/media/mediadata59.bin" Id="R8c51eaa1eed74f7c" /><Relationship Type="http://schemas.openxmlformats.org/officeDocument/2006/relationships/audio" Target="/media/mediadata60.bin" Id="R749663ba99454812" /></Relationships>
</file>

<file path=ppt/slides/_rels/slide19.xml.rels>&#65279;<?xml version="1.0" encoding="utf-8"?><Relationships xmlns="http://schemas.openxmlformats.org/package/2006/relationships"><Relationship Type="http://schemas.openxmlformats.org/officeDocument/2006/relationships/slideLayout" Target="/ppt/slideLayouts/slideLayout15.xml" Id="R0905590fc9a64522" /><Relationship Type="http://schemas.openxmlformats.org/officeDocument/2006/relationships/audio" Target="/media/mediadata61.bin" Id="R3d1c85b2d48b42b3" /><Relationship Type="http://schemas.openxmlformats.org/officeDocument/2006/relationships/audio" Target="/media/mediadata62.bin" Id="R655c8545ccad4bbf" /></Relationships>
</file>

<file path=ppt/slides/_rels/slide2.xml.rels>&#65279;<?xml version="1.0" encoding="utf-8"?><Relationships xmlns="http://schemas.openxmlformats.org/package/2006/relationships"><Relationship Type="http://schemas.openxmlformats.org/officeDocument/2006/relationships/slideLayout" Target="/ppt/slideLayouts/slideLayout4.xml" Id="Raa3515d6999d447a" /><Relationship Type="http://schemas.openxmlformats.org/officeDocument/2006/relationships/audio" Target="/media/mediadata27.bin" Id="R4870b6cbd73d498e" /><Relationship Type="http://schemas.openxmlformats.org/officeDocument/2006/relationships/audio" Target="/media/mediadata28.bin" Id="R075fe2855ea1468b" /></Relationships>
</file>

<file path=ppt/slides/_rels/slide20.xml.rels>&#65279;<?xml version="1.0" encoding="utf-8"?><Relationships xmlns="http://schemas.openxmlformats.org/package/2006/relationships"><Relationship Type="http://schemas.openxmlformats.org/officeDocument/2006/relationships/slideLayout" Target="/ppt/slideLayouts/slideLayout15.xml" Id="R673c54ce1e5d47f5" /><Relationship Type="http://schemas.openxmlformats.org/officeDocument/2006/relationships/audio" Target="/media/mediadata63.bin" Id="R741f8e35841a4dfe" /><Relationship Type="http://schemas.openxmlformats.org/officeDocument/2006/relationships/audio" Target="/media/mediadata64.bin" Id="R6f3ab4900cdf4121" /></Relationships>
</file>

<file path=ppt/slides/_rels/slide21.xml.rels>&#65279;<?xml version="1.0" encoding="utf-8"?><Relationships xmlns="http://schemas.openxmlformats.org/package/2006/relationships"><Relationship Type="http://schemas.openxmlformats.org/officeDocument/2006/relationships/image" Target="/ppt/media/image.jpg" Id="Rc83bbb78db6143a2" /><Relationship Type="http://schemas.openxmlformats.org/officeDocument/2006/relationships/image" Target="/ppt/media/image6.png" Id="R1811874b274e45c7" /><Relationship Type="http://schemas.microsoft.com/office/2007/relationships/hdphoto" Target="/ppt/slides/udata/data.wdp" Id="R3e946a8b7e714835" /><Relationship Type="http://schemas.openxmlformats.org/officeDocument/2006/relationships/slideLayout" Target="/ppt/slideLayouts/slideLayout15.xml" Id="Rf8dbc7965f1f4010" /><Relationship Type="http://schemas.openxmlformats.org/officeDocument/2006/relationships/audio" Target="/media/mediadata65.bin" Id="R8d1f78b551644bdb" /><Relationship Type="http://schemas.openxmlformats.org/officeDocument/2006/relationships/audio" Target="/media/mediadata66.bin" Id="R95eab7daa0d44f85" /></Relationships>
</file>

<file path=ppt/slides/_rels/slide22.xml.rels>&#65279;<?xml version="1.0" encoding="utf-8"?><Relationships xmlns="http://schemas.openxmlformats.org/package/2006/relationships"><Relationship Type="http://schemas.openxmlformats.org/officeDocument/2006/relationships/image" Target="/ppt/media/image7.png" Id="R103b2788e1bf449c" /><Relationship Type="http://schemas.openxmlformats.org/officeDocument/2006/relationships/image" Target="/ppt/media/image8.png" Id="Rc5fd71db658843ac" /><Relationship Type="http://schemas.openxmlformats.org/officeDocument/2006/relationships/slideLayout" Target="/ppt/slideLayouts/slideLayout15.xml" Id="Rea775235d7214007" /><Relationship Type="http://schemas.openxmlformats.org/officeDocument/2006/relationships/audio" Target="/media/mediadata67.bin" Id="R5f7f98f2955b4713" /><Relationship Type="http://schemas.openxmlformats.org/officeDocument/2006/relationships/audio" Target="/media/mediadata68.bin" Id="Rb4a24e876bd74ca6" /></Relationships>
</file>

<file path=ppt/slides/_rels/slide23.xml.rels>&#65279;<?xml version="1.0" encoding="utf-8"?><Relationships xmlns="http://schemas.openxmlformats.org/package/2006/relationships"><Relationship Type="http://schemas.openxmlformats.org/officeDocument/2006/relationships/slideLayout" Target="/ppt/slideLayouts/slideLayout15.xml" Id="R2da54497665e4ff9" /><Relationship Type="http://schemas.openxmlformats.org/officeDocument/2006/relationships/audio" Target="/media/mediadata69.bin" Id="R0c744e3e256a4aee" /><Relationship Type="http://schemas.openxmlformats.org/officeDocument/2006/relationships/audio" Target="/media/mediadata70.bin" Id="R408f2fd5fa204610" /></Relationships>
</file>

<file path=ppt/slides/_rels/slide24.xml.rels>&#65279;<?xml version="1.0" encoding="utf-8"?><Relationships xmlns="http://schemas.openxmlformats.org/package/2006/relationships"><Relationship Type="http://schemas.openxmlformats.org/officeDocument/2006/relationships/image" Target="/ppt/media/image.jpg" Id="R6323dc950e7b4c7b" /><Relationship Type="http://schemas.openxmlformats.org/officeDocument/2006/relationships/image" Target="/ppt/media/image9.png" Id="Rd0d92f1541c541a2" /><Relationship Type="http://schemas.openxmlformats.org/officeDocument/2006/relationships/image" Target="/ppt/media/image10.png" Id="R4713837f87614e60" /><Relationship Type="http://schemas.openxmlformats.org/officeDocument/2006/relationships/slideLayout" Target="/ppt/slideLayouts/slideLayout15.xml" Id="Rce8e3860774c4533" /><Relationship Type="http://schemas.openxmlformats.org/officeDocument/2006/relationships/audio" Target="/media/mediadata71.bin" Id="Rd5f235247ac9482a" /><Relationship Type="http://schemas.openxmlformats.org/officeDocument/2006/relationships/audio" Target="/media/mediadata72.bin" Id="R95c4cb87546845aa" /></Relationships>
</file>

<file path=ppt/slides/_rels/slide25.xml.rels>&#65279;<?xml version="1.0" encoding="utf-8"?><Relationships xmlns="http://schemas.openxmlformats.org/package/2006/relationships"><Relationship Type="http://schemas.openxmlformats.org/officeDocument/2006/relationships/image" Target="/ppt/media/image.jpg" Id="R727af7eb0abb4ce6" /><Relationship Type="http://schemas.openxmlformats.org/officeDocument/2006/relationships/image" Target="/ppt/media/image11.png" Id="R06e09110e6d94f9e" /><Relationship Type="http://schemas.openxmlformats.org/officeDocument/2006/relationships/image" Target="/ppt/media/image12.png" Id="R0716880122ab4508" /><Relationship Type="http://schemas.openxmlformats.org/officeDocument/2006/relationships/slideLayout" Target="/ppt/slideLayouts/slideLayout15.xml" Id="R1adce4812e404a3e" /><Relationship Type="http://schemas.openxmlformats.org/officeDocument/2006/relationships/audio" Target="/media/mediadata73.bin" Id="Rf52494570ba64c14" /><Relationship Type="http://schemas.openxmlformats.org/officeDocument/2006/relationships/audio" Target="/media/mediadata74.bin" Id="R63daddd392d346d1" /></Relationships>
</file>

<file path=ppt/slides/_rels/slide26.xml.rels>&#65279;<?xml version="1.0" encoding="utf-8"?><Relationships xmlns="http://schemas.openxmlformats.org/package/2006/relationships"><Relationship Type="http://schemas.openxmlformats.org/officeDocument/2006/relationships/slideLayout" Target="/ppt/slideLayouts/slideLayout15.xml" Id="R4a0fd83955024677" /><Relationship Type="http://schemas.openxmlformats.org/officeDocument/2006/relationships/audio" Target="/media/mediadata75.bin" Id="R70399d1523354044" /><Relationship Type="http://schemas.openxmlformats.org/officeDocument/2006/relationships/audio" Target="/media/mediadata76.bin" Id="R05f4c4289a514c31" /></Relationships>
</file>

<file path=ppt/slides/_rels/slide27.xml.rels>&#65279;<?xml version="1.0" encoding="utf-8"?><Relationships xmlns="http://schemas.openxmlformats.org/package/2006/relationships"><Relationship Type="http://schemas.openxmlformats.org/officeDocument/2006/relationships/slideLayout" Target="/ppt/slideLayouts/slideLayout15.xml" Id="Rd9271a4a429b410e" /><Relationship Type="http://schemas.openxmlformats.org/officeDocument/2006/relationships/audio" Target="/media/mediadata77.bin" Id="R6bfdfa2e727d4fa7" /><Relationship Type="http://schemas.openxmlformats.org/officeDocument/2006/relationships/audio" Target="/media/mediadata78.bin" Id="R94ab97b3ab3f4a45" /></Relationships>
</file>

<file path=ppt/slides/_rels/slide28.xml.rels>&#65279;<?xml version="1.0" encoding="utf-8"?><Relationships xmlns="http://schemas.openxmlformats.org/package/2006/relationships"><Relationship Type="http://schemas.openxmlformats.org/officeDocument/2006/relationships/slideLayout" Target="/ppt/slideLayouts/slideLayout15.xml" Id="R410f3626f79840c9" /><Relationship Type="http://schemas.openxmlformats.org/officeDocument/2006/relationships/audio" Target="/media/mediadata79.bin" Id="Rbd153648632c4426" /><Relationship Type="http://schemas.openxmlformats.org/officeDocument/2006/relationships/audio" Target="/media/mediadata80.bin" Id="R2c25d72b03744c63" /></Relationships>
</file>

<file path=ppt/slides/_rels/slide29.xml.rels>&#65279;<?xml version="1.0" encoding="utf-8"?><Relationships xmlns="http://schemas.openxmlformats.org/package/2006/relationships"><Relationship Type="http://schemas.openxmlformats.org/officeDocument/2006/relationships/slideLayout" Target="/ppt/slideLayouts/slideLayout15.xml" Id="R76c82f908b2a42f4" /><Relationship Type="http://schemas.openxmlformats.org/officeDocument/2006/relationships/audio" Target="/media/mediadata81.bin" Id="Rb5226d75433c40c6" /><Relationship Type="http://schemas.openxmlformats.org/officeDocument/2006/relationships/audio" Target="/media/mediadata82.bin" Id="Re3c40b666dfe49fc" /></Relationships>
</file>

<file path=ppt/slides/_rels/slide3.xml.rels>&#65279;<?xml version="1.0" encoding="utf-8"?><Relationships xmlns="http://schemas.openxmlformats.org/package/2006/relationships"><Relationship Type="http://schemas.openxmlformats.org/officeDocument/2006/relationships/diagramData" Target="/ppt/graphics/data1.xml" Id="R1f6f0c8a852b45d9" /><Relationship Type="http://schemas.openxmlformats.org/officeDocument/2006/relationships/diagramLayout" Target="/ppt/graphics/layout1.xml" Id="R2be975c0d8814842" /><Relationship Type="http://schemas.openxmlformats.org/officeDocument/2006/relationships/diagramQuickStyle" Target="/ppt/graphics/quickStyle1.xml" Id="Rb7e5dc4899eb4622" /><Relationship Type="http://schemas.openxmlformats.org/officeDocument/2006/relationships/diagramColors" Target="/ppt/graphics/colors1.xml" Id="Rc0e221dcc3804406" /><Relationship Type="http://schemas.openxmlformats.org/officeDocument/2006/relationships/slideLayout" Target="/ppt/slideLayouts/slideLayout9.xml" Id="Re7c6a0296dcb484a" /><Relationship Type="http://schemas.openxmlformats.org/officeDocument/2006/relationships/audio" Target="/media/mediadata29.bin" Id="Refa2d80c4d2a4043" /><Relationship Type="http://schemas.openxmlformats.org/officeDocument/2006/relationships/audio" Target="/media/mediadata30.bin" Id="R2e5a4540e50d42b2" /></Relationships>
</file>

<file path=ppt/slides/_rels/slide30.xml.rels>&#65279;<?xml version="1.0" encoding="utf-8"?><Relationships xmlns="http://schemas.openxmlformats.org/package/2006/relationships"><Relationship Type="http://schemas.openxmlformats.org/officeDocument/2006/relationships/slideLayout" Target="/ppt/slideLayouts/slideLayout15.xml" Id="Rab05f73b5f1d43b1" /><Relationship Type="http://schemas.openxmlformats.org/officeDocument/2006/relationships/audio" Target="/media/mediadata83.bin" Id="R5b42f2b0e82546e7" /><Relationship Type="http://schemas.openxmlformats.org/officeDocument/2006/relationships/audio" Target="/media/mediadata84.bin" Id="R736bb34a6f6d48dd" /></Relationships>
</file>

<file path=ppt/slides/_rels/slide31.xml.rels>&#65279;<?xml version="1.0" encoding="utf-8"?><Relationships xmlns="http://schemas.openxmlformats.org/package/2006/relationships"><Relationship Type="http://schemas.openxmlformats.org/officeDocument/2006/relationships/slideLayout" Target="/ppt/slideLayouts/slideLayout15.xml" Id="Radaf4ba49b694e33" /><Relationship Type="http://schemas.openxmlformats.org/officeDocument/2006/relationships/audio" Target="/media/mediadata85.bin" Id="R63483c8cc9274391" /><Relationship Type="http://schemas.openxmlformats.org/officeDocument/2006/relationships/audio" Target="/media/mediadata86.bin" Id="R0b9c5a7897b54fcb" /></Relationships>
</file>

<file path=ppt/slides/_rels/slide32.xml.rels>&#65279;<?xml version="1.0" encoding="utf-8"?><Relationships xmlns="http://schemas.openxmlformats.org/package/2006/relationships"><Relationship Type="http://schemas.openxmlformats.org/officeDocument/2006/relationships/slideLayout" Target="/ppt/slideLayouts/slideLayout15.xml" Id="R3b4ecd5058b24c15" /><Relationship Type="http://schemas.openxmlformats.org/officeDocument/2006/relationships/audio" Target="/media/mediadata87.bin" Id="R49783f6ed6fc452f" /><Relationship Type="http://schemas.openxmlformats.org/officeDocument/2006/relationships/audio" Target="/media/mediadata88.bin" Id="Rfe7bbf31a0c140a5" /></Relationships>
</file>

<file path=ppt/slides/_rels/slide33.xml.rels>&#65279;<?xml version="1.0" encoding="utf-8"?><Relationships xmlns="http://schemas.openxmlformats.org/package/2006/relationships"><Relationship Type="http://schemas.openxmlformats.org/officeDocument/2006/relationships/slideLayout" Target="/ppt/slideLayouts/slideLayout15.xml" Id="R0b506cc9c49d4602" /><Relationship Type="http://schemas.openxmlformats.org/officeDocument/2006/relationships/audio" Target="/media/mediadata89.bin" Id="Rd6057b2bfe364f39" /><Relationship Type="http://schemas.openxmlformats.org/officeDocument/2006/relationships/audio" Target="/media/mediadata90.bin" Id="R02ded2dc69c1435f" /></Relationships>
</file>

<file path=ppt/slides/_rels/slide34.xml.rels>&#65279;<?xml version="1.0" encoding="utf-8"?><Relationships xmlns="http://schemas.openxmlformats.org/package/2006/relationships"><Relationship Type="http://schemas.openxmlformats.org/officeDocument/2006/relationships/slideLayout" Target="/ppt/slideLayouts/slideLayout15.xml" Id="R8c2cd52f64b84d3b" /><Relationship Type="http://schemas.openxmlformats.org/officeDocument/2006/relationships/audio" Target="/media/mediadata91.bin" Id="R1b78a35f39104c0f" /><Relationship Type="http://schemas.openxmlformats.org/officeDocument/2006/relationships/audio" Target="/media/mediadata92.bin" Id="Rd564e81ae24a4aa6" /></Relationships>
</file>

<file path=ppt/slides/_rels/slide35.xml.rels>&#65279;<?xml version="1.0" encoding="utf-8"?><Relationships xmlns="http://schemas.openxmlformats.org/package/2006/relationships"><Relationship Type="http://schemas.openxmlformats.org/officeDocument/2006/relationships/slideLayout" Target="/ppt/slideLayouts/slideLayout15.xml" Id="R04647ebbb13a4455" /><Relationship Type="http://schemas.openxmlformats.org/officeDocument/2006/relationships/audio" Target="/media/mediadata93.bin" Id="R65ccc0aeb8df437f" /><Relationship Type="http://schemas.openxmlformats.org/officeDocument/2006/relationships/audio" Target="/media/mediadata94.bin" Id="Rf820bc40f6994416" /></Relationships>
</file>

<file path=ppt/slides/_rels/slide36.xml.rels>&#65279;<?xml version="1.0" encoding="utf-8"?><Relationships xmlns="http://schemas.openxmlformats.org/package/2006/relationships"><Relationship Type="http://schemas.openxmlformats.org/officeDocument/2006/relationships/image" Target="/ppt/media/image.jpg" Id="R4cf31dfaf6204a8e" /><Relationship Type="http://schemas.openxmlformats.org/officeDocument/2006/relationships/image" Target="/ppt/media/image13.png" Id="R42484aebc97145bd" /><Relationship Type="http://schemas.openxmlformats.org/officeDocument/2006/relationships/image" Target="/ppt/media/image.svg" Id="Rad2455b0bd4244d4" /><Relationship Type="http://schemas.openxmlformats.org/officeDocument/2006/relationships/slideLayout" Target="/ppt/slideLayouts/slideLayout17.xml" Id="Raac337d3b89144cf" /><Relationship Type="http://schemas.openxmlformats.org/officeDocument/2006/relationships/audio" Target="/media/mediadata95.bin" Id="R0b3bca665d5841b3" /><Relationship Type="http://schemas.openxmlformats.org/officeDocument/2006/relationships/audio" Target="/media/mediadata96.bin" Id="R783cc4cbd7a94d8d" /></Relationships>
</file>

<file path=ppt/slides/_rels/slide37.xml.rels>&#65279;<?xml version="1.0" encoding="utf-8"?><Relationships xmlns="http://schemas.openxmlformats.org/package/2006/relationships"><Relationship Type="http://schemas.openxmlformats.org/officeDocument/2006/relationships/slideLayout" Target="/ppt/slideLayouts/slideLayout25.xml" Id="R3819a098de924642" /><Relationship Type="http://schemas.openxmlformats.org/officeDocument/2006/relationships/audio" Target="/media/mediadata97.bin" Id="R47c10aca91c14113" /><Relationship Type="http://schemas.openxmlformats.org/officeDocument/2006/relationships/audio" Target="/media/mediadata98.bin" Id="R64e09921d5d0458f" /></Relationships>
</file>

<file path=ppt/slides/_rels/slide38.xml.rels>&#65279;<?xml version="1.0" encoding="utf-8"?><Relationships xmlns="http://schemas.openxmlformats.org/package/2006/relationships"><Relationship Type="http://schemas.openxmlformats.org/officeDocument/2006/relationships/slideLayout" Target="/ppt/slideLayouts/slideLayout24.xml" Id="R572f633afd80487f" /><Relationship Type="http://schemas.openxmlformats.org/officeDocument/2006/relationships/audio" Target="/media/mediadata99.bin" Id="R514341e4554247cd" /><Relationship Type="http://schemas.openxmlformats.org/officeDocument/2006/relationships/audio" Target="/media/mediadata100.bin" Id="R042c77221209401f" /></Relationships>
</file>

<file path=ppt/slides/_rels/slide39.xml.rels>&#65279;<?xml version="1.0" encoding="utf-8"?><Relationships xmlns="http://schemas.openxmlformats.org/package/2006/relationships"><Relationship Type="http://schemas.openxmlformats.org/officeDocument/2006/relationships/diagramData" Target="/ppt/graphics/data2.xml" Id="R95e40687caf348b5" /><Relationship Type="http://schemas.openxmlformats.org/officeDocument/2006/relationships/diagramLayout" Target="/ppt/graphics/layout2.xml" Id="Rbae569c5347244de" /><Relationship Type="http://schemas.openxmlformats.org/officeDocument/2006/relationships/diagramQuickStyle" Target="/ppt/graphics/quickStyle2.xml" Id="R8a91b4469a484559" /><Relationship Type="http://schemas.openxmlformats.org/officeDocument/2006/relationships/diagramColors" Target="/ppt/graphics/colors2.xml" Id="Rd8bb339f2c9e4796" /><Relationship Type="http://schemas.openxmlformats.org/officeDocument/2006/relationships/slideLayout" Target="/ppt/slideLayouts/slideLayout23.xml" Id="R51c466dfec0b4eed" /><Relationship Type="http://schemas.openxmlformats.org/officeDocument/2006/relationships/audio" Target="/media/mediadata101.bin" Id="R0de31189aa544060" /><Relationship Type="http://schemas.openxmlformats.org/officeDocument/2006/relationships/audio" Target="/media/mediadata102.bin" Id="R69d531befe6b4dd7" /></Relationships>
</file>

<file path=ppt/slides/_rels/slide4.xml.rels>&#65279;<?xml version="1.0" encoding="utf-8"?><Relationships xmlns="http://schemas.openxmlformats.org/package/2006/relationships"><Relationship Type="http://schemas.openxmlformats.org/officeDocument/2006/relationships/slideLayout" Target="/ppt/slideLayouts/slideLayout4.xml" Id="R1ddb91aedbfe4d46" /><Relationship Type="http://schemas.openxmlformats.org/officeDocument/2006/relationships/audio" Target="/media/mediadata31.bin" Id="R711a043c450e4610" /><Relationship Type="http://schemas.openxmlformats.org/officeDocument/2006/relationships/audio" Target="/media/mediadata32.bin" Id="R9c6981c7e4644792" /></Relationships>
</file>

<file path=ppt/slides/_rels/slide40.xml.rels>&#65279;<?xml version="1.0" encoding="utf-8"?><Relationships xmlns="http://schemas.openxmlformats.org/package/2006/relationships"><Relationship Type="http://schemas.openxmlformats.org/officeDocument/2006/relationships/slideLayout" Target="/ppt/slideLayouts/slideLayout24.xml" Id="Rd677e38a0c7847f9" /><Relationship Type="http://schemas.openxmlformats.org/officeDocument/2006/relationships/audio" Target="/media/mediadata103.bin" Id="R34f88e76dabf4e93" /><Relationship Type="http://schemas.openxmlformats.org/officeDocument/2006/relationships/audio" Target="/media/mediadata104.bin" Id="R2ab2832847cc4fbf" /></Relationships>
</file>

<file path=ppt/slides/_rels/slide41.xml.rels>&#65279;<?xml version="1.0" encoding="utf-8"?><Relationships xmlns="http://schemas.openxmlformats.org/package/2006/relationships"><Relationship Type="http://schemas.openxmlformats.org/officeDocument/2006/relationships/image" Target="/ppt/media/image14.png" Id="R943c329e5e574a61" /><Relationship Type="http://schemas.openxmlformats.org/officeDocument/2006/relationships/slideLayout" Target="/ppt/slideLayouts/slideLayout23.xml" Id="R200802597f39483a" /></Relationships>
</file>

<file path=ppt/slides/_rels/slide42.xml.rels>&#65279;<?xml version="1.0" encoding="utf-8"?><Relationships xmlns="http://schemas.openxmlformats.org/package/2006/relationships"><Relationship Type="http://schemas.openxmlformats.org/officeDocument/2006/relationships/image" Target="/ppt/media/image10.jpg" Id="R67e7c8eb0b4e495b" /><Relationship Type="http://schemas.openxmlformats.org/officeDocument/2006/relationships/slideLayout" Target="/ppt/slideLayouts/slideLayout24.xml" Id="R42444c04bb564dae" /><Relationship Type="http://schemas.openxmlformats.org/officeDocument/2006/relationships/audio" Target="/media/mediadata105.bin" Id="R63bedd46ed5c4a48" /><Relationship Type="http://schemas.openxmlformats.org/officeDocument/2006/relationships/audio" Target="/media/mediadata106.bin" Id="R09be6c1131ad47a9" /></Relationships>
</file>

<file path=ppt/slides/_rels/slide43.xml.rels>&#65279;<?xml version="1.0" encoding="utf-8"?><Relationships xmlns="http://schemas.openxmlformats.org/package/2006/relationships"><Relationship Type="http://schemas.openxmlformats.org/officeDocument/2006/relationships/image" Target="/ppt/media/image11.jpg" Id="Rdf08a7e3de264422" /><Relationship Type="http://schemas.openxmlformats.org/officeDocument/2006/relationships/slideLayout" Target="/ppt/slideLayouts/slideLayout25.xml" Id="Ra4056569e39341ec" /></Relationships>
</file>

<file path=ppt/slides/_rels/slide44.xml.rels>&#65279;<?xml version="1.0" encoding="utf-8"?><Relationships xmlns="http://schemas.openxmlformats.org/package/2006/relationships"><Relationship Type="http://schemas.openxmlformats.org/officeDocument/2006/relationships/image" Target="/ppt/media/image12.jpg" Id="Rdcd8722d92fd4903" /><Relationship Type="http://schemas.openxmlformats.org/officeDocument/2006/relationships/slideLayout" Target="/ppt/slideLayouts/slideLayout24.xml" Id="R632aa8fc1f454a31" /><Relationship Type="http://schemas.openxmlformats.org/officeDocument/2006/relationships/audio" Target="/media/mediadata107.bin" Id="R01a9f223df614f44" /><Relationship Type="http://schemas.openxmlformats.org/officeDocument/2006/relationships/audio" Target="/media/mediadata108.bin" Id="R3f96f5ccefc3483e" /></Relationships>
</file>

<file path=ppt/slides/_rels/slide45.xml.rels>&#65279;<?xml version="1.0" encoding="utf-8"?><Relationships xmlns="http://schemas.openxmlformats.org/package/2006/relationships"><Relationship Type="http://schemas.openxmlformats.org/officeDocument/2006/relationships/image" Target="/ppt/media/image3.jpg" Id="R718be79662374c28" /><Relationship Type="http://schemas.openxmlformats.org/officeDocument/2006/relationships/slideLayout" Target="/ppt/slideLayouts/slideLayout24.xml" Id="R8d026291aaa846d9" /><Relationship Type="http://schemas.openxmlformats.org/officeDocument/2006/relationships/audio" Target="/media/mediadata109.bin" Id="R5e93ad2d068e4f03" /><Relationship Type="http://schemas.openxmlformats.org/officeDocument/2006/relationships/audio" Target="/media/mediadata110.bin" Id="R89d0c7e99fb443de" /></Relationships>
</file>

<file path=ppt/slides/_rels/slide46.xml.rels>&#65279;<?xml version="1.0" encoding="utf-8"?><Relationships xmlns="http://schemas.openxmlformats.org/package/2006/relationships"><Relationship Type="http://schemas.openxmlformats.org/officeDocument/2006/relationships/slideLayout" Target="/ppt/slideLayouts/slideLayout24.xml" Id="R6cbbe49a36ae4252" /><Relationship Type="http://schemas.openxmlformats.org/officeDocument/2006/relationships/audio" Target="/media/mediadata111.bin" Id="Rdeb497f8ae8441f9" /><Relationship Type="http://schemas.openxmlformats.org/officeDocument/2006/relationships/audio" Target="/media/mediadata112.bin" Id="Rf7cfbe31b4774c73" /></Relationships>
</file>

<file path=ppt/slides/_rels/slide47.xml.rels>&#65279;<?xml version="1.0" encoding="utf-8"?><Relationships xmlns="http://schemas.openxmlformats.org/package/2006/relationships"><Relationship Type="http://schemas.openxmlformats.org/officeDocument/2006/relationships/slideLayout" Target="/ppt/slideLayouts/slideLayout24.xml" Id="Rca55c4e039474a9a" /><Relationship Type="http://schemas.openxmlformats.org/officeDocument/2006/relationships/audio" Target="/media/mediadata113.bin" Id="R70ed303e8e1f4a2f" /><Relationship Type="http://schemas.openxmlformats.org/officeDocument/2006/relationships/audio" Target="/media/mediadata114.bin" Id="R26f95f296aaa466e" /></Relationships>
</file>

<file path=ppt/slides/_rels/slide48.xml.rels>&#65279;<?xml version="1.0" encoding="utf-8"?><Relationships xmlns="http://schemas.openxmlformats.org/package/2006/relationships"><Relationship Type="http://schemas.openxmlformats.org/officeDocument/2006/relationships/slideLayout" Target="/ppt/slideLayouts/slideLayout25.xml" Id="R277224cb25a44191" /><Relationship Type="http://schemas.openxmlformats.org/officeDocument/2006/relationships/audio" Target="/media/mediadata115.bin" Id="R691f7a78505d4f99" /><Relationship Type="http://schemas.openxmlformats.org/officeDocument/2006/relationships/audio" Target="/media/mediadata116.bin" Id="Re52bb06f72c148a4" /></Relationships>
</file>

<file path=ppt/slides/_rels/slide5.xml.rels>&#65279;<?xml version="1.0" encoding="utf-8"?><Relationships xmlns="http://schemas.openxmlformats.org/package/2006/relationships"><Relationship Type="http://schemas.openxmlformats.org/officeDocument/2006/relationships/image" Target="/ppt/media/image2.jpg" Id="Rd942999cef3f427b" /><Relationship Type="http://schemas.openxmlformats.org/officeDocument/2006/relationships/slideLayout" Target="/ppt/slideLayouts/slideLayout4.xml" Id="R7ca94f59d77e4e57" /><Relationship Type="http://schemas.openxmlformats.org/officeDocument/2006/relationships/audio" Target="/media/mediadata33.bin" Id="R3ed2c54be61d48f4" /><Relationship Type="http://schemas.openxmlformats.org/officeDocument/2006/relationships/audio" Target="/media/mediadata34.bin" Id="Rceb3aefee66740b7" /></Relationships>
</file>

<file path=ppt/slides/_rels/slide6.xml.rels>&#65279;<?xml version="1.0" encoding="utf-8"?><Relationships xmlns="http://schemas.openxmlformats.org/package/2006/relationships"><Relationship Type="http://schemas.openxmlformats.org/officeDocument/2006/relationships/image" Target="/ppt/media/image3.jpg" Id="Rc63d14f8ab8f4e70" /><Relationship Type="http://schemas.openxmlformats.org/officeDocument/2006/relationships/slideLayout" Target="/ppt/slideLayouts/slideLayout4.xml" Id="Re0cfee60bf7e408b" /><Relationship Type="http://schemas.openxmlformats.org/officeDocument/2006/relationships/audio" Target="/media/mediadata35.bin" Id="R7274198bf12c422d" /><Relationship Type="http://schemas.openxmlformats.org/officeDocument/2006/relationships/audio" Target="/media/mediadata36.bin" Id="Rbed79f97fb0249d2" /></Relationships>
</file>

<file path=ppt/slides/_rels/slide7.xml.rels>&#65279;<?xml version="1.0" encoding="utf-8"?><Relationships xmlns="http://schemas.openxmlformats.org/package/2006/relationships"><Relationship Type="http://schemas.openxmlformats.org/officeDocument/2006/relationships/image" Target="/ppt/media/image4.jpg" Id="R805f3a86b3864ddc" /><Relationship Type="http://schemas.openxmlformats.org/officeDocument/2006/relationships/slideLayout" Target="/ppt/slideLayouts/slideLayout11.xml" Id="R19ca0e82c0fd467b" /><Relationship Type="http://schemas.openxmlformats.org/officeDocument/2006/relationships/audio" Target="/media/mediadata37.bin" Id="Ra3f6eee4bc8648e1" /><Relationship Type="http://schemas.openxmlformats.org/officeDocument/2006/relationships/audio" Target="/media/mediadata38.bin" Id="Rb4ad4110644f4211" /></Relationships>
</file>

<file path=ppt/slides/_rels/slide8.xml.rels>&#65279;<?xml version="1.0" encoding="utf-8"?><Relationships xmlns="http://schemas.openxmlformats.org/package/2006/relationships"><Relationship Type="http://schemas.openxmlformats.org/officeDocument/2006/relationships/slideLayout" Target="/ppt/slideLayouts/slideLayout4.xml" Id="R6978513c62294d28" /><Relationship Type="http://schemas.openxmlformats.org/officeDocument/2006/relationships/audio" Target="/media/mediadata39.bin" Id="R7373d3e44e544d47" /><Relationship Type="http://schemas.openxmlformats.org/officeDocument/2006/relationships/audio" Target="/media/mediadata40.bin" Id="R663cd9fda42f4ea6" /></Relationships>
</file>

<file path=ppt/slides/_rels/slide9.xml.rels>&#65279;<?xml version="1.0" encoding="utf-8"?><Relationships xmlns="http://schemas.openxmlformats.org/package/2006/relationships"><Relationship Type="http://schemas.openxmlformats.org/officeDocument/2006/relationships/image" Target="/ppt/media/image5.jpg" Id="Re8db5d180dbf4408" /><Relationship Type="http://schemas.openxmlformats.org/officeDocument/2006/relationships/slideLayout" Target="/ppt/slideLayouts/slideLayout11.xml" Id="Rc0b6ddfff6754041" /><Relationship Type="http://schemas.openxmlformats.org/officeDocument/2006/relationships/audio" Target="/media/mediadata41.bin" Id="Rd8b48e236d8a491c" /><Relationship Type="http://schemas.openxmlformats.org/officeDocument/2006/relationships/audio" Target="/media/mediadata42.bin" Id="Ra88f9f10563345e9"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5" name="Rectangle 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grpSp>
        <p:nvGrpSpPr>
          <p:cNvPr id="56" name="Group 9">
            <a:extLst>
              <a:ext uri="{C183D7F6-B498-43B3-948B-1728B52AA6E4}">
                <adec:decorative xmlns:adec="http://schemas.microsoft.com/office/drawing/2017/decorative" val="1"/>
              </a:ext>
            </a:extLst>
          </p:cNvPr>
          <p:cNvGrpSpPr/>
          <p:nvPr/>
        </p:nvGrpSpPr>
        <p:grpSpPr>
          <a:xfrm>
            <a:off x="0" y="1479600"/>
            <a:ext cx="1861200" cy="716760"/>
            <a:chOff x="0" y="1479600"/>
            <a:chExt cx="1861200" cy="716760"/>
          </a:xfrm>
        </p:grpSpPr>
        <p:sp>
          <p:nvSpPr>
            <p:cNvPr id="57" name="Freeform: Shape 10">
              <a:extLst>
                <a:ext uri="{C183D7F6-B498-43B3-948B-1728B52AA6E4}">
                  <adec:decorative xmlns:adec="http://schemas.microsoft.com/office/drawing/2017/decorative" val="1"/>
                </a:ext>
              </a:extLst>
            </p:cNvPr>
            <p:cNvSpPr/>
            <p:nvPr/>
          </p:nvSpPr>
          <p:spPr>
            <a:xfrm>
              <a:off x="0" y="1479600"/>
              <a:ext cx="1861200" cy="277200"/>
            </a:xfrm>
            <a:custGeom>
              <a:avLst/>
              <a:gdLst>
                <a:gd name="textAreaLeft" fmla="*/ 0 w 1861200"/>
                <a:gd name="textAreaRight" fmla="*/ 1861920 w 1861200"/>
                <a:gd name="textAreaTop" fmla="*/ 0 h 277200"/>
                <a:gd name="textAreaBottom" fmla="*/ 277920 h 277200"/>
              </a:gdLst>
              <a:ah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58" name="Freeform: Shape 11">
              <a:extLst>
                <a:ext uri="{C183D7F6-B498-43B3-948B-1728B52AA6E4}">
                  <adec:decorative xmlns:adec="http://schemas.microsoft.com/office/drawing/2017/decorative" val="1"/>
                </a:ext>
              </a:extLst>
            </p:cNvPr>
            <p:cNvSpPr/>
            <p:nvPr/>
          </p:nvSpPr>
          <p:spPr>
            <a:xfrm>
              <a:off x="0" y="1919160"/>
              <a:ext cx="1861200" cy="277200"/>
            </a:xfrm>
            <a:custGeom>
              <a:avLst/>
              <a:gdLst>
                <a:gd name="textAreaLeft" fmla="*/ 0 w 1861200"/>
                <a:gd name="textAreaRight" fmla="*/ 1861920 w 1861200"/>
                <a:gd name="textAreaTop" fmla="*/ 0 h 277200"/>
                <a:gd name="textAreaBottom" fmla="*/ 277920 h 277200"/>
              </a:gdLst>
              <a:ah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sp>
        <p:nvSpPr>
          <p:cNvPr id="59" name="Freeform: Shape 13">
            <a:extLst>
              <a:ext uri="{C183D7F6-B498-43B3-948B-1728B52AA6E4}">
                <adec:decorative xmlns:adec="http://schemas.microsoft.com/office/drawing/2017/decorative" val="1"/>
              </a:ext>
            </a:extLst>
          </p:cNvPr>
          <p:cNvSpPr/>
          <p:nvPr/>
        </p:nvSpPr>
        <p:spPr>
          <a:xfrm>
            <a:off x="2018880" y="-34560"/>
            <a:ext cx="6654600" cy="6334920"/>
          </a:xfrm>
          <a:custGeom>
            <a:avLst/>
            <a:gdLst>
              <a:gd name="textAreaLeft" fmla="*/ 0 w 6654600"/>
              <a:gd name="textAreaRight" fmla="*/ 6655320 w 6654600"/>
              <a:gd name="textAreaTop" fmla="*/ 0 h 6334920"/>
              <a:gd name="textAreaBottom" fmla="*/ 6335640 h 6334920"/>
            </a:gdLst>
            <a:ahLst/>
            <a:rect l="textAreaLeft" t="textAreaTop" r="textAreaRight" b="textAreaBottom"/>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60" name="Freeform: Shape 15">
            <a:extLst>
              <a:ext uri="{C183D7F6-B498-43B3-948B-1728B52AA6E4}">
                <adec:decorative xmlns:adec="http://schemas.microsoft.com/office/drawing/2017/decorative" val="1"/>
              </a:ext>
            </a:extLst>
          </p:cNvPr>
          <p:cNvSpPr/>
          <p:nvPr/>
        </p:nvSpPr>
        <p:spPr>
          <a:xfrm>
            <a:off x="1955160" y="-23760"/>
            <a:ext cx="6704640" cy="6317640"/>
          </a:xfrm>
          <a:custGeom>
            <a:avLst/>
            <a:gdLst>
              <a:gd name="textAreaLeft" fmla="*/ 0 w 6704640"/>
              <a:gd name="textAreaRight" fmla="*/ 6705360 w 6704640"/>
              <a:gd name="textAreaTop" fmla="*/ 0 h 6317640"/>
              <a:gd name="textAreaBottom" fmla="*/ 6318360 h 6317640"/>
            </a:gdLst>
            <a:ahLst/>
            <a:rect l="textAreaLeft" t="textAreaTop" r="textAreaRight" b="textAreaBottom"/>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61" name="Freeform: Shape 17">
            <a:extLst>
              <a:ext uri="{C183D7F6-B498-43B3-948B-1728B52AA6E4}">
                <adec:decorative xmlns:adec="http://schemas.microsoft.com/office/drawing/2017/decorative" val="1"/>
              </a:ext>
            </a:extLst>
          </p:cNvPr>
          <p:cNvSpPr/>
          <p:nvPr/>
        </p:nvSpPr>
        <p:spPr>
          <a:xfrm>
            <a:off x="1787040" y="-23760"/>
            <a:ext cx="6704640" cy="6214320"/>
          </a:xfrm>
          <a:custGeom>
            <a:avLst/>
            <a:gdLst>
              <a:gd name="textAreaLeft" fmla="*/ 0 w 6704640"/>
              <a:gd name="textAreaRight" fmla="*/ 6705360 w 6704640"/>
              <a:gd name="textAreaTop" fmla="*/ 0 h 6214320"/>
              <a:gd name="textAreaBottom" fmla="*/ 6215040 h 6214320"/>
            </a:gdLst>
            <a:ahLst/>
            <a:rect l="textAreaLeft" t="textAreaTop" r="textAreaRight" b="textAreaBottom"/>
            <a:pathLst>
              <a:path w="6355652" h="5890980">
                <a:moveTo>
                  <a:pt x="1529549" y="0"/>
                </a:moveTo>
                <a:lnTo>
                  <a:pt x="4826104" y="0"/>
                </a:lnTo>
                <a:lnTo>
                  <a:pt x="4954579" y="78051"/>
                </a:lnTo>
                <a:cubicBezTo>
                  <a:pt x="5799886" y="649129"/>
                  <a:pt x="6355652" y="1616239"/>
                  <a:pt x="6355652" y="2713154"/>
                </a:cubicBezTo>
                <a:cubicBezTo>
                  <a:pt x="6355652" y="4468219"/>
                  <a:pt x="4932891" y="5890980"/>
                  <a:pt x="3177826" y="5890980"/>
                </a:cubicBezTo>
                <a:cubicBezTo>
                  <a:pt x="1422761" y="5890980"/>
                  <a:pt x="0" y="4468219"/>
                  <a:pt x="0" y="2713154"/>
                </a:cubicBezTo>
                <a:cubicBezTo>
                  <a:pt x="0" y="1616239"/>
                  <a:pt x="555766" y="649129"/>
                  <a:pt x="1401073" y="78051"/>
                </a:cubicBezTo>
                <a:close/>
              </a:path>
            </a:pathLst>
          </a:cu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62" name="PlaceHolder 1"/>
          <p:cNvSpPr>
            <a:spLocks noGrp="1"/>
          </p:cNvSpPr>
          <p:nvPr>
            <p:ph type="title"/>
          </p:nvPr>
        </p:nvSpPr>
        <p:spPr>
          <a:xfrm>
            <a:off x="2242440" y="895320"/>
            <a:ext cx="5785560" cy="3010320"/>
          </a:xfrm>
          <a:prstGeom prst="rect">
            <a:avLst/>
          </a:prstGeom>
          <a:noFill/>
          <a:ln w="0">
            <a:noFill/>
          </a:ln>
        </p:spPr>
        <p:txBody>
          <a:bodyPr lIns="91440" rIns="91440" tIns="45720" bIns="45720" anchor="b">
            <a:normAutofit/>
          </a:bodyPr>
          <a:p>
            <a:pPr indent="0" algn="ctr" defTabSz="914400">
              <a:lnSpc>
                <a:spcPct val="90000"/>
              </a:lnSpc>
              <a:buNone/>
              <a:tabLst>
                <a:tab algn="l" pos="0"/>
              </a:tabLst>
            </a:pPr>
            <a:r>
              <a:rPr b="0" lang="en-IN" sz="5400" spc="-1" strike="noStrike">
                <a:solidFill>
                  <a:schemeClr val="lt1"/>
                </a:solidFill>
                <a:latin typeface="comic"/>
              </a:rPr>
              <a:t>ESW Presentation</a:t>
            </a:r>
            <a:endParaRPr b="0" lang="en-US" sz="5400" spc="-1" strike="noStrike">
              <a:solidFill>
                <a:srgbClr val="000000"/>
              </a:solidFill>
              <a:latin typeface="Arial"/>
            </a:endParaRPr>
          </a:p>
        </p:txBody>
      </p:sp>
      <p:sp>
        <p:nvSpPr>
          <p:cNvPr id="63" name="PlaceHolder 2"/>
          <p:cNvSpPr>
            <a:spLocks noGrp="1"/>
          </p:cNvSpPr>
          <p:nvPr>
            <p:ph type="subTitle"/>
          </p:nvPr>
        </p:nvSpPr>
        <p:spPr>
          <a:xfrm>
            <a:off x="2466360" y="4142160"/>
            <a:ext cx="5337720" cy="1054440"/>
          </a:xfrm>
          <a:prstGeom prst="rect">
            <a:avLst/>
          </a:prstGeom>
          <a:noFill/>
          <a:ln w="0">
            <a:noFill/>
          </a:ln>
        </p:spPr>
        <p:txBody>
          <a:bodyPr lIns="91440" rIns="91440" tIns="45720" bIns="45720" anchor="t">
            <a:normAutofit/>
          </a:bodyPr>
          <a:p>
            <a:pPr indent="0" algn="ctr" defTabSz="914400">
              <a:lnSpc>
                <a:spcPct val="90000"/>
              </a:lnSpc>
              <a:spcBef>
                <a:spcPts val="1001"/>
              </a:spcBef>
              <a:buNone/>
              <a:tabLst>
                <a:tab algn="l" pos="0"/>
              </a:tabLst>
            </a:pPr>
            <a:r>
              <a:rPr b="0" lang="en-IN" sz="2000" spc="-1" strike="noStrike">
                <a:solidFill>
                  <a:schemeClr val="lt1"/>
                </a:solidFill>
                <a:latin typeface="Aptos"/>
              </a:rPr>
              <a:t>Topic-Waste Detection and Management</a:t>
            </a:r>
            <a:endParaRPr b="0" lang="en-US" sz="2000" spc="-1" strike="noStrike">
              <a:solidFill>
                <a:srgbClr val="000000"/>
              </a:solidFill>
              <a:latin typeface="Arial"/>
            </a:endParaRPr>
          </a:p>
          <a:p>
            <a:pPr indent="0" algn="ctr" defTabSz="914400">
              <a:lnSpc>
                <a:spcPct val="90000"/>
              </a:lnSpc>
              <a:spcBef>
                <a:spcPts val="1001"/>
              </a:spcBef>
              <a:buNone/>
              <a:tabLst>
                <a:tab algn="l" pos="0"/>
              </a:tabLst>
            </a:pPr>
            <a:r>
              <a:rPr b="0" lang="en-IN" sz="2000" spc="-1" strike="noStrike">
                <a:solidFill>
                  <a:schemeClr val="lt1"/>
                </a:solidFill>
                <a:latin typeface="Aptos"/>
              </a:rPr>
              <a:t>DATE – 1/10/24</a:t>
            </a:r>
            <a:endParaRPr b="0" lang="en-US" sz="2000" spc="-1" strike="noStrike">
              <a:solidFill>
                <a:srgbClr val="000000"/>
              </a:solidFill>
              <a:latin typeface="Arial"/>
            </a:endParaRPr>
          </a:p>
          <a:p>
            <a:pPr indent="0" algn="ctr" defTabSz="914400">
              <a:lnSpc>
                <a:spcPct val="90000"/>
              </a:lnSpc>
              <a:spcBef>
                <a:spcPts val="1001"/>
              </a:spcBef>
              <a:buNone/>
              <a:tabLst>
                <a:tab algn="l" pos="0"/>
              </a:tabLst>
            </a:pPr>
            <a:endParaRPr b="0" lang="en-US" sz="2000" spc="-1" strike="noStrike">
              <a:solidFill>
                <a:srgbClr val="000000"/>
              </a:solidFill>
              <a:latin typeface="Arial"/>
            </a:endParaRPr>
          </a:p>
        </p:txBody>
      </p:sp>
      <p:sp>
        <p:nvSpPr>
          <p:cNvPr id="64" name="Graphic 212">
            <a:extLst>
              <a:ext uri="{C183D7F6-B498-43B3-948B-1728B52AA6E4}">
                <adec:decorative xmlns:adec="http://schemas.microsoft.com/office/drawing/2017/decorative" val="1"/>
              </a:ext>
            </a:extLst>
          </p:cNvPr>
          <p:cNvSpPr/>
          <p:nvPr/>
        </p:nvSpPr>
        <p:spPr>
          <a:xfrm>
            <a:off x="8534880" y="188640"/>
            <a:ext cx="1047600" cy="1047600"/>
          </a:xfrm>
          <a:custGeom>
            <a:avLst/>
            <a:gdLst>
              <a:gd name="textAreaLeft" fmla="*/ 0 w 1047600"/>
              <a:gd name="textAreaRight" fmla="*/ 1048320 w 1047600"/>
              <a:gd name="textAreaTop" fmla="*/ 0 h 1047600"/>
              <a:gd name="textAreaBottom" fmla="*/ 1048320 h 1047600"/>
            </a:gdLst>
            <a:ah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65" name="Graphic 212">
            <a:extLst>
              <a:ext uri="{C183D7F6-B498-43B3-948B-1728B52AA6E4}">
                <adec:decorative xmlns:adec="http://schemas.microsoft.com/office/drawing/2017/decorative" val="1"/>
              </a:ext>
            </a:extLst>
          </p:cNvPr>
          <p:cNvSpPr/>
          <p:nvPr/>
        </p:nvSpPr>
        <p:spPr>
          <a:xfrm>
            <a:off x="8534880" y="188640"/>
            <a:ext cx="1047600" cy="1047600"/>
          </a:xfrm>
          <a:custGeom>
            <a:avLst/>
            <a:gdLst>
              <a:gd name="textAreaLeft" fmla="*/ 0 w 1047600"/>
              <a:gd name="textAreaRight" fmla="*/ 1048320 w 1047600"/>
              <a:gd name="textAreaTop" fmla="*/ 0 h 1047600"/>
              <a:gd name="textAreaBottom" fmla="*/ 1048320 h 1047600"/>
            </a:gdLst>
            <a:ah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grpSp>
        <p:nvGrpSpPr>
          <p:cNvPr id="66" name="Graphic 185">
            <a:extLst>
              <a:ext uri="{C183D7F6-B498-43B3-948B-1728B52AA6E4}">
                <adec:decorative xmlns:adec="http://schemas.microsoft.com/office/drawing/2017/decorative" val="1"/>
              </a:ext>
            </a:extLst>
          </p:cNvPr>
          <p:cNvGrpSpPr/>
          <p:nvPr/>
        </p:nvGrpSpPr>
        <p:grpSpPr>
          <a:xfrm>
            <a:off x="9583200" y="3578400"/>
            <a:ext cx="1053720" cy="469080"/>
            <a:chOff x="9583200" y="3578400"/>
            <a:chExt cx="1053720" cy="469080"/>
          </a:xfrm>
        </p:grpSpPr>
        <p:sp>
          <p:nvSpPr>
            <p:cNvPr id="67" name="Freeform: Shape 24">
              <a:extLst>
                <a:ext uri="{C183D7F6-B498-43B3-948B-1728B52AA6E4}">
                  <adec:decorative xmlns:adec="http://schemas.microsoft.com/office/drawing/2017/decorative" val="1"/>
                </a:ext>
              </a:extLst>
            </p:cNvPr>
            <p:cNvSpPr/>
            <p:nvPr/>
          </p:nvSpPr>
          <p:spPr>
            <a:xfrm>
              <a:off x="9583200" y="3578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68" name="Freeform: Shape 25">
              <a:extLst>
                <a:ext uri="{C183D7F6-B498-43B3-948B-1728B52AA6E4}">
                  <adec:decorative xmlns:adec="http://schemas.microsoft.com/office/drawing/2017/decorative" val="1"/>
                </a:ext>
              </a:extLst>
            </p:cNvPr>
            <p:cNvSpPr/>
            <p:nvPr/>
          </p:nvSpPr>
          <p:spPr>
            <a:xfrm>
              <a:off x="9757800" y="3578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69" name="Freeform: Shape 26">
              <a:extLst>
                <a:ext uri="{C183D7F6-B498-43B3-948B-1728B52AA6E4}">
                  <adec:decorative xmlns:adec="http://schemas.microsoft.com/office/drawing/2017/decorative" val="1"/>
                </a:ext>
              </a:extLst>
            </p:cNvPr>
            <p:cNvSpPr/>
            <p:nvPr/>
          </p:nvSpPr>
          <p:spPr>
            <a:xfrm>
              <a:off x="9932760" y="3578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70" name="Freeform: Shape 27">
              <a:extLst>
                <a:ext uri="{C183D7F6-B498-43B3-948B-1728B52AA6E4}">
                  <adec:decorative xmlns:adec="http://schemas.microsoft.com/office/drawing/2017/decorative" val="1"/>
                </a:ext>
              </a:extLst>
            </p:cNvPr>
            <p:cNvSpPr/>
            <p:nvPr/>
          </p:nvSpPr>
          <p:spPr>
            <a:xfrm>
              <a:off x="10107360" y="3578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71" name="Freeform: Shape 28">
              <a:extLst>
                <a:ext uri="{C183D7F6-B498-43B3-948B-1728B52AA6E4}">
                  <adec:decorative xmlns:adec="http://schemas.microsoft.com/office/drawing/2017/decorative" val="1"/>
                </a:ext>
              </a:extLst>
            </p:cNvPr>
            <p:cNvSpPr/>
            <p:nvPr/>
          </p:nvSpPr>
          <p:spPr>
            <a:xfrm>
              <a:off x="10282320" y="3578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sp>
        <p:nvSpPr>
          <p:cNvPr id="72" name="Oval 30">
            <a:extLst>
              <a:ext uri="{C183D7F6-B498-43B3-948B-1728B52AA6E4}">
                <adec:decorative xmlns:adec="http://schemas.microsoft.com/office/drawing/2017/decorative" val="1"/>
              </a:ext>
            </a:extLst>
          </p:cNvPr>
          <p:cNvSpPr/>
          <p:nvPr/>
        </p:nvSpPr>
        <p:spPr>
          <a:xfrm>
            <a:off x="1444680" y="4910400"/>
            <a:ext cx="467280" cy="46728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73" name="Oval 32">
            <a:extLst>
              <a:ext uri="{C183D7F6-B498-43B3-948B-1728B52AA6E4}">
                <adec:decorative xmlns:adec="http://schemas.microsoft.com/office/drawing/2017/decorative" val="1"/>
              </a:ext>
            </a:extLst>
          </p:cNvPr>
          <p:cNvSpPr/>
          <p:nvPr/>
        </p:nvSpPr>
        <p:spPr>
          <a:xfrm>
            <a:off x="1444680" y="4910400"/>
            <a:ext cx="467280" cy="46728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74" name="Freeform: Shape 34">
            <a:extLst>
              <a:ext uri="{C183D7F6-B498-43B3-948B-1728B52AA6E4}">
                <adec:decorative xmlns:adec="http://schemas.microsoft.com/office/drawing/2017/decorative" val="1"/>
              </a:ext>
            </a:extLst>
          </p:cNvPr>
          <p:cNvSpPr/>
          <p:nvPr/>
        </p:nvSpPr>
        <p:spPr>
          <a:xfrm>
            <a:off x="9422640" y="4200840"/>
            <a:ext cx="2768760" cy="2656440"/>
          </a:xfrm>
          <a:custGeom>
            <a:avLst/>
            <a:gdLst>
              <a:gd name="textAreaLeft" fmla="*/ 0 w 2768760"/>
              <a:gd name="textAreaRight" fmla="*/ 2769480 w 2768760"/>
              <a:gd name="textAreaTop" fmla="*/ 0 h 2656440"/>
              <a:gd name="textAreaBottom" fmla="*/ 2657160 h 2656440"/>
            </a:gdLst>
            <a:ahLst/>
            <a:rect l="textAreaLeft" t="textAreaTop" r="textAreaRight" b="textAreaBottom"/>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75" name="Freeform: Shape 36">
            <a:extLst>
              <a:ext uri="{C183D7F6-B498-43B3-948B-1728B52AA6E4}">
                <adec:decorative xmlns:adec="http://schemas.microsoft.com/office/drawing/2017/decorative" val="1"/>
              </a:ext>
            </a:extLst>
          </p:cNvPr>
          <p:cNvSpPr/>
          <p:nvPr/>
        </p:nvSpPr>
        <p:spPr>
          <a:xfrm>
            <a:off x="9422640" y="4200840"/>
            <a:ext cx="2768760" cy="2656440"/>
          </a:xfrm>
          <a:custGeom>
            <a:avLst/>
            <a:gdLst>
              <a:gd name="textAreaLeft" fmla="*/ 0 w 2768760"/>
              <a:gd name="textAreaRight" fmla="*/ 2769480 w 2768760"/>
              <a:gd name="textAreaTop" fmla="*/ 0 h 2656440"/>
              <a:gd name="textAreaBottom" fmla="*/ 2657160 h 2656440"/>
            </a:gdLst>
            <a:ahLst/>
            <a:rect l="textAreaLeft" t="textAreaTop" r="textAreaRight" b="textAreaBottom"/>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Tree>
  </p:cSld>
  <mc:AlternateContent>
    <mc:Choice Requires="p14">
      <p:transition spd="slow" p14:dur="1600">
        <p14:prism isInverted="true"/>
        <p:sndAc>
          <p:stSnd>
            <p:snd r:embed="R90d576da9d434a44" name="audio2.wav"/>
          </p:stSnd>
        </p:sndAc>
      </p:transition>
    </mc:Choice>
    <mc:Fallback>
      <p:transition spd="slow">
        <p:fade/>
        <p:sndAc>
          <p:stSnd>
            <p:snd r:embed="R044453f68df04b9a" name="audio2.wav"/>
          </p:stSnd>
        </p:sndAc>
      </p:transition>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15" name="Rectangle 31">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16" name="PlaceHolder 1"/>
          <p:cNvSpPr>
            <a:spLocks noGrp="1"/>
          </p:cNvSpPr>
          <p:nvPr>
            <p:ph type="title"/>
          </p:nvPr>
        </p:nvSpPr>
        <p:spPr>
          <a:xfrm>
            <a:off x="838080" y="448560"/>
            <a:ext cx="4707000" cy="1225080"/>
          </a:xfrm>
          <a:prstGeom prst="rect">
            <a:avLst/>
          </a:prstGeom>
          <a:noFill/>
          <a:ln w="0">
            <a:noFill/>
          </a:ln>
        </p:spPr>
        <p:txBody>
          <a:bodyPr lIns="91440" rIns="91440" tIns="45720" bIns="45720" anchor="b">
            <a:normAutofit fontScale="87222" lnSpcReduction="10000"/>
          </a:bodyPr>
          <a:p>
            <a:pPr indent="0" defTabSz="914400">
              <a:lnSpc>
                <a:spcPct val="90000"/>
              </a:lnSpc>
              <a:buNone/>
              <a:tabLst>
                <a:tab algn="l" pos="0"/>
              </a:tabLst>
            </a:pPr>
            <a:r>
              <a:rPr b="0" lang="en-US" sz="3200" spc="-1" strike="noStrike">
                <a:solidFill>
                  <a:schemeClr val="lt1"/>
                </a:solidFill>
                <a:latin typeface="Aptos Display"/>
              </a:rPr>
              <a:t>Different wastes annotated in a single frame.</a:t>
            </a:r>
            <a:endParaRPr b="0" lang="en-US" sz="3200" spc="-1" strike="noStrike">
              <a:solidFill>
                <a:srgbClr val="000000"/>
              </a:solidFill>
              <a:latin typeface="Arial"/>
            </a:endParaRPr>
          </a:p>
        </p:txBody>
      </p:sp>
      <p:cxnSp>
        <p:nvCxnSpPr>
          <p:cNvPr id="217" name="Straight Connector 32">
            <a:extLst>
              <a:ext uri="{C183D7F6-B498-43B3-948B-1728B52AA6E4}">
                <adec:decorative xmlns:adec="http://schemas.microsoft.com/office/drawing/2017/decorative" val="1"/>
              </a:ext>
            </a:extLst>
          </p:cNvPr>
          <p:cNvCxnSpPr/>
          <p:nvPr/>
        </p:nvCxnSpPr>
        <p:spPr>
          <a:xfrm flipH="1">
            <a:off x="831600" y="1749600"/>
            <a:ext cx="4719240" cy="720"/>
          </a:xfrm>
          <a:prstGeom prst="straightConnector1">
            <a:avLst/>
          </a:prstGeom>
          <a:ln w="0">
            <a:solidFill>
              <a:srgbClr val="4ea72e"/>
            </a:solidFill>
          </a:ln>
        </p:spPr>
      </p:cxnSp>
      <p:pic>
        <p:nvPicPr>
          <p:cNvPr id="218" name="Content Placeholder 1" descr=""/>
          <p:cNvPicPr/>
          <p:nvPr/>
        </p:nvPicPr>
        <p:blipFill>
          <a:blip r:embed="R190436aa3a4c4e82"/>
          <a:stretch/>
        </p:blipFill>
        <p:spPr>
          <a:xfrm>
            <a:off x="182160" y="1963800"/>
            <a:ext cx="6351480" cy="3537720"/>
          </a:xfrm>
          <a:prstGeom prst="rect">
            <a:avLst/>
          </a:prstGeom>
          <a:ln w="0">
            <a:noFill/>
          </a:ln>
        </p:spPr>
      </p:pic>
      <p:cxnSp>
        <p:nvCxnSpPr>
          <p:cNvPr id="219" name="Straight Connector 34">
            <a:extLst>
              <a:ext uri="{C183D7F6-B498-43B3-948B-1728B52AA6E4}">
                <adec:decorative xmlns:adec="http://schemas.microsoft.com/office/drawing/2017/decorative" val="1"/>
              </a:ext>
            </a:extLst>
          </p:cNvPr>
          <p:cNvCxnSpPr/>
          <p:nvPr/>
        </p:nvCxnSpPr>
        <p:spPr>
          <a:xfrm flipH="1">
            <a:off x="833760" y="5707440"/>
            <a:ext cx="4714920" cy="720"/>
          </a:xfrm>
          <a:prstGeom prst="straightConnector1">
            <a:avLst/>
          </a:prstGeom>
          <a:ln w="0">
            <a:solidFill>
              <a:srgbClr val="4ea72e"/>
            </a:solidFill>
          </a:ln>
        </p:spPr>
      </p:cxnSp>
      <p:pic>
        <p:nvPicPr>
          <p:cNvPr id="220" name="Content Placeholder 5" descr="A group of food items on a table&#10;&#10;Description automatically generated"/>
          <p:cNvPicPr/>
          <p:nvPr/>
        </p:nvPicPr>
        <p:blipFill>
          <a:blip r:embed="Re0b1f9c964944b7c"/>
          <a:stretch/>
        </p:blipFill>
        <p:spPr>
          <a:xfrm>
            <a:off x="6525360" y="659520"/>
            <a:ext cx="5665680" cy="5538240"/>
          </a:xfrm>
          <a:prstGeom prst="rect">
            <a:avLst/>
          </a:prstGeom>
          <a:ln w="0">
            <a:noFill/>
          </a:ln>
        </p:spPr>
      </p:pic>
    </p:spTree>
  </p:cSld>
  <mc:AlternateContent>
    <mc:Choice Requires="p14">
      <p:transition spd="slow" p14:dur="1750">
        <p:random/>
        <p:sndAc>
          <p:stSnd>
            <p:snd r:embed="R2efb7599860d4caf" name="audio1.wav"/>
          </p:stSnd>
        </p:sndAc>
      </p:transition>
    </mc:Choice>
    <mc:Fallback>
      <p:transition spd="slow">
        <p:random/>
        <p:sndAc>
          <p:stSnd>
            <p:snd r:embed="Rb6e6277278e14270" name="audio1.wav"/>
          </p:stSnd>
        </p:sndAc>
      </p:transition>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21" name="Rectangle 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22" name="Oval 9">
            <a:extLst>
              <a:ext uri="{C183D7F6-B498-43B3-948B-1728B52AA6E4}">
                <adec:decorative xmlns:adec="http://schemas.microsoft.com/office/drawing/2017/decorative" val="1"/>
              </a:ext>
            </a:extLst>
          </p:cNvPr>
          <p:cNvSpPr/>
          <p:nvPr/>
        </p:nvSpPr>
        <p:spPr>
          <a:xfrm>
            <a:off x="888480" y="1040760"/>
            <a:ext cx="4754160" cy="475416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23" name="Oval 11">
            <a:extLst>
              <a:ext uri="{C183D7F6-B498-43B3-948B-1728B52AA6E4}">
                <adec:decorative xmlns:adec="http://schemas.microsoft.com/office/drawing/2017/decorative" val="1"/>
              </a:ext>
            </a:extLst>
          </p:cNvPr>
          <p:cNvSpPr/>
          <p:nvPr/>
        </p:nvSpPr>
        <p:spPr>
          <a:xfrm>
            <a:off x="879480" y="1029600"/>
            <a:ext cx="4754160" cy="4754160"/>
          </a:xfrm>
          <a:prstGeom prst="ellipse">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24" name="Oval 13">
            <a:extLst>
              <a:ext uri="{C183D7F6-B498-43B3-948B-1728B52AA6E4}">
                <adec:decorative xmlns:adec="http://schemas.microsoft.com/office/drawing/2017/decorative" val="1"/>
              </a:ext>
            </a:extLst>
          </p:cNvPr>
          <p:cNvSpPr/>
          <p:nvPr/>
        </p:nvSpPr>
        <p:spPr>
          <a:xfrm>
            <a:off x="739800" y="934920"/>
            <a:ext cx="4754160" cy="4754160"/>
          </a:xfrm>
          <a:prstGeom prst="ellipse">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25" name="PlaceHolder 1"/>
          <p:cNvSpPr>
            <a:spLocks noGrp="1"/>
          </p:cNvSpPr>
          <p:nvPr>
            <p:ph type="title"/>
          </p:nvPr>
        </p:nvSpPr>
        <p:spPr>
          <a:xfrm>
            <a:off x="1102320" y="1877400"/>
            <a:ext cx="4029480" cy="3214800"/>
          </a:xfrm>
          <a:prstGeom prst="rect">
            <a:avLst/>
          </a:prstGeom>
          <a:noFill/>
          <a:ln w="0">
            <a:noFill/>
          </a:ln>
        </p:spPr>
        <p:txBody>
          <a:bodyPr lIns="91440" rIns="91440" tIns="45720" bIns="45720" anchor="ctr">
            <a:normAutofit/>
          </a:bodyPr>
          <a:p>
            <a:pPr indent="0" algn="ctr" defTabSz="914400">
              <a:lnSpc>
                <a:spcPct val="90000"/>
              </a:lnSpc>
              <a:buNone/>
              <a:tabLst>
                <a:tab algn="l" pos="0"/>
              </a:tabLst>
            </a:pPr>
            <a:r>
              <a:rPr b="1" lang="en-IN" sz="4400" spc="-1" strike="noStrike">
                <a:solidFill>
                  <a:schemeClr val="lt1"/>
                </a:solidFill>
                <a:latin typeface="Aptos Display"/>
              </a:rPr>
              <a:t>Augmentation  &amp; Preprocessing </a:t>
            </a:r>
            <a:endParaRPr b="0" lang="en-US" sz="4400" spc="-1" strike="noStrike">
              <a:solidFill>
                <a:srgbClr val="000000"/>
              </a:solidFill>
              <a:latin typeface="Arial"/>
            </a:endParaRPr>
          </a:p>
        </p:txBody>
      </p:sp>
      <p:grpSp>
        <p:nvGrpSpPr>
          <p:cNvPr id="226" name="Group 15">
            <a:extLst>
              <a:ext uri="{C183D7F6-B498-43B3-948B-1728B52AA6E4}">
                <adec:decorative xmlns:adec="http://schemas.microsoft.com/office/drawing/2017/decorative" val="1"/>
              </a:ext>
            </a:extLst>
          </p:cNvPr>
          <p:cNvGrpSpPr/>
          <p:nvPr/>
        </p:nvGrpSpPr>
        <p:grpSpPr>
          <a:xfrm>
            <a:off x="0" y="378000"/>
            <a:ext cx="1861200" cy="716760"/>
            <a:chOff x="0" y="378000"/>
            <a:chExt cx="1861200" cy="716760"/>
          </a:xfrm>
        </p:grpSpPr>
        <p:sp>
          <p:nvSpPr>
            <p:cNvPr id="227" name="Freeform: Shape 16">
              <a:extLst>
                <a:ext uri="{C183D7F6-B498-43B3-948B-1728B52AA6E4}">
                  <adec:decorative xmlns:adec="http://schemas.microsoft.com/office/drawing/2017/decorative" val="1"/>
                </a:ext>
              </a:extLst>
            </p:cNvPr>
            <p:cNvSpPr/>
            <p:nvPr/>
          </p:nvSpPr>
          <p:spPr>
            <a:xfrm>
              <a:off x="0" y="378000"/>
              <a:ext cx="1861200" cy="277200"/>
            </a:xfrm>
            <a:custGeom>
              <a:avLst/>
              <a:gdLst>
                <a:gd name="textAreaLeft" fmla="*/ 0 w 1861200"/>
                <a:gd name="textAreaRight" fmla="*/ 1861920 w 1861200"/>
                <a:gd name="textAreaTop" fmla="*/ 0 h 277200"/>
                <a:gd name="textAreaBottom" fmla="*/ 277920 h 277200"/>
              </a:gdLst>
              <a:ah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28" name="Freeform: Shape 17">
              <a:extLst>
                <a:ext uri="{C183D7F6-B498-43B3-948B-1728B52AA6E4}">
                  <adec:decorative xmlns:adec="http://schemas.microsoft.com/office/drawing/2017/decorative" val="1"/>
                </a:ext>
              </a:extLst>
            </p:cNvPr>
            <p:cNvSpPr/>
            <p:nvPr/>
          </p:nvSpPr>
          <p:spPr>
            <a:xfrm>
              <a:off x="0" y="817560"/>
              <a:ext cx="1861200" cy="277200"/>
            </a:xfrm>
            <a:custGeom>
              <a:avLst/>
              <a:gdLst>
                <a:gd name="textAreaLeft" fmla="*/ 0 w 1861200"/>
                <a:gd name="textAreaRight" fmla="*/ 1861920 w 1861200"/>
                <a:gd name="textAreaTop" fmla="*/ 0 h 277200"/>
                <a:gd name="textAreaBottom" fmla="*/ 277920 h 277200"/>
              </a:gdLst>
              <a:ah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sp>
        <p:nvSpPr>
          <p:cNvPr id="229"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30"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31" name="Oval 23">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32" name="Oval 25">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33" name="PlaceHolder 2"/>
          <p:cNvSpPr>
            <a:spLocks noGrp="1"/>
          </p:cNvSpPr>
          <p:nvPr>
            <p:ph/>
          </p:nvPr>
        </p:nvSpPr>
        <p:spPr>
          <a:xfrm>
            <a:off x="6234840" y="1130760"/>
            <a:ext cx="5216400" cy="4350600"/>
          </a:xfrm>
          <a:prstGeom prst="rect">
            <a:avLst/>
          </a:prstGeom>
          <a:noFill/>
          <a:ln w="0">
            <a:noFill/>
          </a:ln>
        </p:spPr>
        <p:txBody>
          <a:bodyPr lIns="91440" rIns="91440" tIns="45720" bIns="45720" anchor="t">
            <a:normAutofit/>
          </a:bodyPr>
          <a:p>
            <a:pPr marL="228600" indent="-228600" defTabSz="914400">
              <a:lnSpc>
                <a:spcPct val="90000"/>
              </a:lnSpc>
              <a:spcBef>
                <a:spcPts val="1001"/>
              </a:spcBef>
              <a:buClr>
                <a:srgbClr val="ffffff"/>
              </a:buClr>
              <a:buFont typeface="Arial"/>
              <a:buChar char="•"/>
            </a:pPr>
            <a:r>
              <a:rPr b="1" lang="en-IN" sz="2200" spc="-1" strike="noStrike">
                <a:solidFill>
                  <a:schemeClr val="lt1"/>
                </a:solidFill>
                <a:latin typeface="Aptos"/>
              </a:rPr>
              <a:t>Preprocessing-  </a:t>
            </a:r>
            <a:r>
              <a:rPr b="0" lang="en-IN" sz="2200" spc="-1" strike="noStrike">
                <a:solidFill>
                  <a:schemeClr val="lt1"/>
                </a:solidFill>
                <a:latin typeface="Aptos"/>
              </a:rPr>
              <a:t>Properly orienting the images using auto orient and then resizing stretching the image to 640*640. This is the preprocessing phase.</a:t>
            </a:r>
            <a:endParaRPr b="0" lang="en-US" sz="2200" spc="-1" strike="noStrike">
              <a:solidFill>
                <a:srgbClr val="000000"/>
              </a:solidFill>
              <a:latin typeface="Arial"/>
            </a:endParaRPr>
          </a:p>
          <a:p>
            <a:pPr marL="228600" indent="-228600" defTabSz="914400">
              <a:lnSpc>
                <a:spcPct val="90000"/>
              </a:lnSpc>
              <a:spcBef>
                <a:spcPts val="1001"/>
              </a:spcBef>
              <a:buClr>
                <a:srgbClr val="ffffff"/>
              </a:buClr>
              <a:buFont typeface="Arial"/>
              <a:buChar char="•"/>
            </a:pPr>
            <a:r>
              <a:rPr b="1" lang="en-IN" sz="2200" spc="-1" strike="noStrike">
                <a:solidFill>
                  <a:schemeClr val="lt1"/>
                </a:solidFill>
                <a:latin typeface="Aptos"/>
              </a:rPr>
              <a:t>Augmentation- </a:t>
            </a:r>
            <a:r>
              <a:rPr b="0" lang="en-IN" sz="2200" spc="-1" strike="noStrike">
                <a:solidFill>
                  <a:schemeClr val="lt1"/>
                </a:solidFill>
                <a:latin typeface="Aptos"/>
              </a:rPr>
              <a:t>Performed transitions and transforms to the images already present in the dataset to increase the number of images in dataset. Basically, we have applied the h-v flip operation. This will help us making our model more accurate and precise.</a:t>
            </a:r>
            <a:endParaRPr b="0" lang="en-US" sz="2200" spc="-1" strike="noStrike">
              <a:solidFill>
                <a:srgbClr val="000000"/>
              </a:solidFill>
              <a:latin typeface="Arial"/>
            </a:endParaRPr>
          </a:p>
        </p:txBody>
      </p:sp>
      <p:grpSp>
        <p:nvGrpSpPr>
          <p:cNvPr id="234" name="Graphic 185">
            <a:extLst>
              <a:ext uri="{C183D7F6-B498-43B3-948B-1728B52AA6E4}">
                <adec:decorative xmlns:adec="http://schemas.microsoft.com/office/drawing/2017/decorative" val="1"/>
              </a:ext>
            </a:extLst>
          </p:cNvPr>
          <p:cNvGrpSpPr/>
          <p:nvPr/>
        </p:nvGrpSpPr>
        <p:grpSpPr>
          <a:xfrm>
            <a:off x="9812160" y="6139440"/>
            <a:ext cx="1053720" cy="469080"/>
            <a:chOff x="9812160" y="6139440"/>
            <a:chExt cx="1053720" cy="469080"/>
          </a:xfrm>
        </p:grpSpPr>
        <p:sp>
          <p:nvSpPr>
            <p:cNvPr id="235" name="Freeform: Shape 28">
              <a:extLst>
                <a:ext uri="{C183D7F6-B498-43B3-948B-1728B52AA6E4}">
                  <adec:decorative xmlns:adec="http://schemas.microsoft.com/office/drawing/2017/decorative" val="1"/>
                </a:ext>
              </a:extLst>
            </p:cNvPr>
            <p:cNvSpPr/>
            <p:nvPr/>
          </p:nvSpPr>
          <p:spPr>
            <a:xfrm>
              <a:off x="9812160" y="613944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36" name="Freeform: Shape 29">
              <a:extLst>
                <a:ext uri="{C183D7F6-B498-43B3-948B-1728B52AA6E4}">
                  <adec:decorative xmlns:adec="http://schemas.microsoft.com/office/drawing/2017/decorative" val="1"/>
                </a:ext>
              </a:extLst>
            </p:cNvPr>
            <p:cNvSpPr/>
            <p:nvPr/>
          </p:nvSpPr>
          <p:spPr>
            <a:xfrm>
              <a:off x="9987120" y="613944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37" name="Freeform: Shape 30">
              <a:extLst>
                <a:ext uri="{C183D7F6-B498-43B3-948B-1728B52AA6E4}">
                  <adec:decorative xmlns:adec="http://schemas.microsoft.com/office/drawing/2017/decorative" val="1"/>
                </a:ext>
              </a:extLst>
            </p:cNvPr>
            <p:cNvSpPr/>
            <p:nvPr/>
          </p:nvSpPr>
          <p:spPr>
            <a:xfrm>
              <a:off x="10161720" y="613944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38" name="Freeform: Shape 31">
              <a:extLst>
                <a:ext uri="{C183D7F6-B498-43B3-948B-1728B52AA6E4}">
                  <adec:decorative xmlns:adec="http://schemas.microsoft.com/office/drawing/2017/decorative" val="1"/>
                </a:ext>
              </a:extLst>
            </p:cNvPr>
            <p:cNvSpPr/>
            <p:nvPr/>
          </p:nvSpPr>
          <p:spPr>
            <a:xfrm>
              <a:off x="10336680" y="613944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39" name="Freeform: Shape 32">
              <a:extLst>
                <a:ext uri="{C183D7F6-B498-43B3-948B-1728B52AA6E4}">
                  <adec:decorative xmlns:adec="http://schemas.microsoft.com/office/drawing/2017/decorative" val="1"/>
                </a:ext>
              </a:extLst>
            </p:cNvPr>
            <p:cNvSpPr/>
            <p:nvPr/>
          </p:nvSpPr>
          <p:spPr>
            <a:xfrm>
              <a:off x="10511280" y="613944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spTree>
  </p:cSld>
  <mc:AlternateContent>
    <mc:Choice Requires="p14">
      <p:transition spd="slow" p14:dur="1750">
        <p:random/>
        <p:sndAc>
          <p:stSnd>
            <p:snd r:embed="R72672bed32384488" name="audio1.wav"/>
          </p:stSnd>
        </p:sndAc>
      </p:transition>
    </mc:Choice>
    <mc:Fallback>
      <p:transition spd="slow">
        <p:random/>
        <p:sndAc>
          <p:stSnd>
            <p:snd r:embed="Rd56544dfc27c4f47" name="audio1.wav"/>
          </p:stSnd>
        </p:sndAc>
      </p:transition>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40" name="Rectangle 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41" name="Oval 9">
            <a:extLst>
              <a:ext uri="{C183D7F6-B498-43B3-948B-1728B52AA6E4}">
                <adec:decorative xmlns:adec="http://schemas.microsoft.com/office/drawing/2017/decorative" val="1"/>
              </a:ext>
            </a:extLst>
          </p:cNvPr>
          <p:cNvSpPr/>
          <p:nvPr/>
        </p:nvSpPr>
        <p:spPr>
          <a:xfrm>
            <a:off x="888480" y="1040760"/>
            <a:ext cx="4754160" cy="475416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42" name="Oval 11">
            <a:extLst>
              <a:ext uri="{C183D7F6-B498-43B3-948B-1728B52AA6E4}">
                <adec:decorative xmlns:adec="http://schemas.microsoft.com/office/drawing/2017/decorative" val="1"/>
              </a:ext>
            </a:extLst>
          </p:cNvPr>
          <p:cNvSpPr/>
          <p:nvPr/>
        </p:nvSpPr>
        <p:spPr>
          <a:xfrm>
            <a:off x="879480" y="1029600"/>
            <a:ext cx="4754160" cy="4754160"/>
          </a:xfrm>
          <a:prstGeom prst="ellipse">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43" name="Oval 13">
            <a:extLst>
              <a:ext uri="{C183D7F6-B498-43B3-948B-1728B52AA6E4}">
                <adec:decorative xmlns:adec="http://schemas.microsoft.com/office/drawing/2017/decorative" val="1"/>
              </a:ext>
            </a:extLst>
          </p:cNvPr>
          <p:cNvSpPr/>
          <p:nvPr/>
        </p:nvSpPr>
        <p:spPr>
          <a:xfrm>
            <a:off x="739800" y="934920"/>
            <a:ext cx="4754160" cy="4754160"/>
          </a:xfrm>
          <a:prstGeom prst="ellipse">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44" name="PlaceHolder 1"/>
          <p:cNvSpPr>
            <a:spLocks noGrp="1"/>
          </p:cNvSpPr>
          <p:nvPr>
            <p:ph type="title"/>
          </p:nvPr>
        </p:nvSpPr>
        <p:spPr>
          <a:xfrm>
            <a:off x="1102320" y="1877400"/>
            <a:ext cx="4029480" cy="3214800"/>
          </a:xfrm>
          <a:prstGeom prst="rect">
            <a:avLst/>
          </a:prstGeom>
          <a:noFill/>
          <a:ln w="0">
            <a:noFill/>
          </a:ln>
        </p:spPr>
        <p:txBody>
          <a:bodyPr lIns="91440" rIns="91440" tIns="45720" bIns="45720" anchor="ctr">
            <a:normAutofit/>
          </a:bodyPr>
          <a:p>
            <a:pPr indent="0" algn="ctr" defTabSz="914400">
              <a:lnSpc>
                <a:spcPct val="90000"/>
              </a:lnSpc>
              <a:buNone/>
              <a:tabLst>
                <a:tab algn="l" pos="0"/>
              </a:tabLst>
            </a:pPr>
            <a:r>
              <a:rPr b="1" lang="en-IN" sz="4400" spc="-1" strike="noStrike">
                <a:solidFill>
                  <a:schemeClr val="lt1"/>
                </a:solidFill>
                <a:latin typeface="Aptos Display"/>
              </a:rPr>
              <a:t>Training &amp; Validating the model </a:t>
            </a:r>
            <a:endParaRPr b="0" lang="en-US" sz="4400" spc="-1" strike="noStrike">
              <a:solidFill>
                <a:srgbClr val="000000"/>
              </a:solidFill>
              <a:latin typeface="Arial"/>
            </a:endParaRPr>
          </a:p>
        </p:txBody>
      </p:sp>
      <p:grpSp>
        <p:nvGrpSpPr>
          <p:cNvPr id="245" name="Group 15">
            <a:extLst>
              <a:ext uri="{C183D7F6-B498-43B3-948B-1728B52AA6E4}">
                <adec:decorative xmlns:adec="http://schemas.microsoft.com/office/drawing/2017/decorative" val="1"/>
              </a:ext>
            </a:extLst>
          </p:cNvPr>
          <p:cNvGrpSpPr/>
          <p:nvPr/>
        </p:nvGrpSpPr>
        <p:grpSpPr>
          <a:xfrm>
            <a:off x="0" y="378000"/>
            <a:ext cx="1861200" cy="716760"/>
            <a:chOff x="0" y="378000"/>
            <a:chExt cx="1861200" cy="716760"/>
          </a:xfrm>
        </p:grpSpPr>
        <p:sp>
          <p:nvSpPr>
            <p:cNvPr id="246" name="Freeform: Shape 16">
              <a:extLst>
                <a:ext uri="{C183D7F6-B498-43B3-948B-1728B52AA6E4}">
                  <adec:decorative xmlns:adec="http://schemas.microsoft.com/office/drawing/2017/decorative" val="1"/>
                </a:ext>
              </a:extLst>
            </p:cNvPr>
            <p:cNvSpPr/>
            <p:nvPr/>
          </p:nvSpPr>
          <p:spPr>
            <a:xfrm>
              <a:off x="0" y="378000"/>
              <a:ext cx="1861200" cy="277200"/>
            </a:xfrm>
            <a:custGeom>
              <a:avLst/>
              <a:gdLst>
                <a:gd name="textAreaLeft" fmla="*/ 0 w 1861200"/>
                <a:gd name="textAreaRight" fmla="*/ 1861920 w 1861200"/>
                <a:gd name="textAreaTop" fmla="*/ 0 h 277200"/>
                <a:gd name="textAreaBottom" fmla="*/ 277920 h 277200"/>
              </a:gdLst>
              <a:ah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47" name="Freeform: Shape 17">
              <a:extLst>
                <a:ext uri="{C183D7F6-B498-43B3-948B-1728B52AA6E4}">
                  <adec:decorative xmlns:adec="http://schemas.microsoft.com/office/drawing/2017/decorative" val="1"/>
                </a:ext>
              </a:extLst>
            </p:cNvPr>
            <p:cNvSpPr/>
            <p:nvPr/>
          </p:nvSpPr>
          <p:spPr>
            <a:xfrm>
              <a:off x="0" y="817560"/>
              <a:ext cx="1861200" cy="277200"/>
            </a:xfrm>
            <a:custGeom>
              <a:avLst/>
              <a:gdLst>
                <a:gd name="textAreaLeft" fmla="*/ 0 w 1861200"/>
                <a:gd name="textAreaRight" fmla="*/ 1861920 w 1861200"/>
                <a:gd name="textAreaTop" fmla="*/ 0 h 277200"/>
                <a:gd name="textAreaBottom" fmla="*/ 277920 h 277200"/>
              </a:gdLst>
              <a:ah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sp>
        <p:nvSpPr>
          <p:cNvPr id="248"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49"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50" name="Oval 23">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51" name="Oval 25">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52" name="PlaceHolder 2"/>
          <p:cNvSpPr>
            <a:spLocks noGrp="1"/>
          </p:cNvSpPr>
          <p:nvPr>
            <p:ph/>
          </p:nvPr>
        </p:nvSpPr>
        <p:spPr>
          <a:xfrm>
            <a:off x="6234840" y="1130760"/>
            <a:ext cx="5216400" cy="4350600"/>
          </a:xfrm>
          <a:prstGeom prst="rect">
            <a:avLst/>
          </a:prstGeom>
          <a:noFill/>
          <a:ln w="0">
            <a:noFill/>
          </a:ln>
        </p:spPr>
        <p:txBody>
          <a:bodyPr lIns="91440" rIns="91440" tIns="45720" bIns="45720" anchor="t">
            <a:normAutofit fontScale="98333" lnSpcReduction="10000"/>
          </a:bodyPr>
          <a:p>
            <a:pPr marL="228600" indent="-228600" defTabSz="914400">
              <a:lnSpc>
                <a:spcPct val="90000"/>
              </a:lnSpc>
              <a:spcBef>
                <a:spcPts val="1001"/>
              </a:spcBef>
              <a:buClr>
                <a:srgbClr val="ffffff"/>
              </a:buClr>
              <a:buFont typeface="Arial"/>
              <a:buChar char="•"/>
            </a:pPr>
            <a:r>
              <a:rPr b="1" lang="en-US" sz="2400" spc="-1" strike="noStrike">
                <a:solidFill>
                  <a:schemeClr val="lt1"/>
                </a:solidFill>
                <a:latin typeface="Aptos"/>
              </a:rPr>
              <a:t>Training Phase- </a:t>
            </a:r>
            <a:r>
              <a:rPr b="0" lang="en-US" sz="2400" spc="-1" strike="noStrike">
                <a:solidFill>
                  <a:schemeClr val="lt1"/>
                </a:solidFill>
                <a:latin typeface="Aptos"/>
              </a:rPr>
              <a:t>After creating our own custom dataset we have trained the waste detection and segregation model using YOLOV8. After successfully training the model we were able to generate the required files (the .pt files).</a:t>
            </a:r>
            <a:endParaRPr b="0" lang="en-US" sz="2400" spc="-1" strike="noStrike">
              <a:solidFill>
                <a:srgbClr val="000000"/>
              </a:solidFill>
              <a:latin typeface="Arial"/>
            </a:endParaRPr>
          </a:p>
          <a:p>
            <a:pPr marL="228600" indent="-228600" defTabSz="914400">
              <a:lnSpc>
                <a:spcPct val="90000"/>
              </a:lnSpc>
              <a:spcBef>
                <a:spcPts val="1001"/>
              </a:spcBef>
              <a:buClr>
                <a:srgbClr val="ffffff"/>
              </a:buClr>
              <a:buFont typeface="Arial"/>
              <a:buChar char="•"/>
            </a:pPr>
            <a:r>
              <a:rPr b="1" lang="en-US" sz="2400" spc="-1" strike="noStrike">
                <a:solidFill>
                  <a:schemeClr val="lt1"/>
                </a:solidFill>
                <a:latin typeface="Aptos"/>
              </a:rPr>
              <a:t>Validation- </a:t>
            </a:r>
            <a:r>
              <a:rPr b="0" lang="en-US" sz="2400" spc="-1" strike="noStrike">
                <a:solidFill>
                  <a:schemeClr val="lt1"/>
                </a:solidFill>
                <a:latin typeface="Aptos"/>
              </a:rPr>
              <a:t> We used the .pt files generated (as mentioned above) to validate our model. We also used YOLOV8 to validate our model. </a:t>
            </a:r>
            <a:endParaRPr b="0" lang="en-US" sz="2400" spc="-1" strike="noStrike">
              <a:solidFill>
                <a:srgbClr val="000000"/>
              </a:solidFill>
              <a:latin typeface="Arial"/>
            </a:endParaRPr>
          </a:p>
        </p:txBody>
      </p:sp>
      <p:grpSp>
        <p:nvGrpSpPr>
          <p:cNvPr id="253" name="Graphic 185">
            <a:extLst>
              <a:ext uri="{C183D7F6-B498-43B3-948B-1728B52AA6E4}">
                <adec:decorative xmlns:adec="http://schemas.microsoft.com/office/drawing/2017/decorative" val="1"/>
              </a:ext>
            </a:extLst>
          </p:cNvPr>
          <p:cNvGrpSpPr/>
          <p:nvPr/>
        </p:nvGrpSpPr>
        <p:grpSpPr>
          <a:xfrm>
            <a:off x="9812160" y="6139440"/>
            <a:ext cx="1053720" cy="469080"/>
            <a:chOff x="9812160" y="6139440"/>
            <a:chExt cx="1053720" cy="469080"/>
          </a:xfrm>
        </p:grpSpPr>
        <p:sp>
          <p:nvSpPr>
            <p:cNvPr id="254" name="Freeform: Shape 28">
              <a:extLst>
                <a:ext uri="{C183D7F6-B498-43B3-948B-1728B52AA6E4}">
                  <adec:decorative xmlns:adec="http://schemas.microsoft.com/office/drawing/2017/decorative" val="1"/>
                </a:ext>
              </a:extLst>
            </p:cNvPr>
            <p:cNvSpPr/>
            <p:nvPr/>
          </p:nvSpPr>
          <p:spPr>
            <a:xfrm>
              <a:off x="9812160" y="613944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55" name="Freeform: Shape 29">
              <a:extLst>
                <a:ext uri="{C183D7F6-B498-43B3-948B-1728B52AA6E4}">
                  <adec:decorative xmlns:adec="http://schemas.microsoft.com/office/drawing/2017/decorative" val="1"/>
                </a:ext>
              </a:extLst>
            </p:cNvPr>
            <p:cNvSpPr/>
            <p:nvPr/>
          </p:nvSpPr>
          <p:spPr>
            <a:xfrm>
              <a:off x="9987120" y="613944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56" name="Freeform: Shape 30">
              <a:extLst>
                <a:ext uri="{C183D7F6-B498-43B3-948B-1728B52AA6E4}">
                  <adec:decorative xmlns:adec="http://schemas.microsoft.com/office/drawing/2017/decorative" val="1"/>
                </a:ext>
              </a:extLst>
            </p:cNvPr>
            <p:cNvSpPr/>
            <p:nvPr/>
          </p:nvSpPr>
          <p:spPr>
            <a:xfrm>
              <a:off x="10161720" y="613944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57" name="Freeform: Shape 31">
              <a:extLst>
                <a:ext uri="{C183D7F6-B498-43B3-948B-1728B52AA6E4}">
                  <adec:decorative xmlns:adec="http://schemas.microsoft.com/office/drawing/2017/decorative" val="1"/>
                </a:ext>
              </a:extLst>
            </p:cNvPr>
            <p:cNvSpPr/>
            <p:nvPr/>
          </p:nvSpPr>
          <p:spPr>
            <a:xfrm>
              <a:off x="10336680" y="613944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58" name="Freeform: Shape 32">
              <a:extLst>
                <a:ext uri="{C183D7F6-B498-43B3-948B-1728B52AA6E4}">
                  <adec:decorative xmlns:adec="http://schemas.microsoft.com/office/drawing/2017/decorative" val="1"/>
                </a:ext>
              </a:extLst>
            </p:cNvPr>
            <p:cNvSpPr/>
            <p:nvPr/>
          </p:nvSpPr>
          <p:spPr>
            <a:xfrm>
              <a:off x="10511280" y="613944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spTree>
  </p:cSld>
  <mc:AlternateContent>
    <mc:Choice Requires="p14">
      <p:transition spd="slow" p14:dur="1750">
        <p:random/>
        <p:sndAc>
          <p:stSnd>
            <p:snd r:embed="Rb0bdf1f763ac428c" name="audio1.wav"/>
          </p:stSnd>
        </p:sndAc>
      </p:transition>
    </mc:Choice>
    <mc:Fallback>
      <p:transition spd="slow">
        <p:random/>
        <p:sndAc>
          <p:stSnd>
            <p:snd r:embed="R4fd59c01b5b34b70" name="audio1.wav"/>
          </p:stSnd>
        </p:sndAc>
      </p:transition>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59" name="Rectangle 44">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grpSp>
        <p:nvGrpSpPr>
          <p:cNvPr id="260" name="Group 46">
            <a:extLst>
              <a:ext uri="{C183D7F6-B498-43B3-948B-1728B52AA6E4}">
                <adec:decorative xmlns:adec="http://schemas.microsoft.com/office/drawing/2017/decorative" val="1"/>
              </a:ext>
            </a:extLst>
          </p:cNvPr>
          <p:cNvGrpSpPr/>
          <p:nvPr/>
        </p:nvGrpSpPr>
        <p:grpSpPr>
          <a:xfrm>
            <a:off x="0" y="247320"/>
            <a:ext cx="1861200" cy="716760"/>
            <a:chOff x="0" y="247320"/>
            <a:chExt cx="1861200" cy="716760"/>
          </a:xfrm>
        </p:grpSpPr>
        <p:grpSp>
          <p:nvGrpSpPr>
            <p:cNvPr id="261" name="Group 47">
              <a:extLst>
                <a:ext uri="{C183D7F6-B498-43B3-948B-1728B52AA6E4}">
                  <adec:decorative xmlns:adec="http://schemas.microsoft.com/office/drawing/2017/decorative" val="1"/>
                </a:ext>
              </a:extLst>
            </p:cNvPr>
            <p:cNvGrpSpPr/>
            <p:nvPr/>
          </p:nvGrpSpPr>
          <p:grpSpPr>
            <a:xfrm>
              <a:off x="0" y="247320"/>
              <a:ext cx="1861200" cy="716760"/>
              <a:chOff x="0" y="247320"/>
              <a:chExt cx="1861200" cy="716760"/>
            </a:xfrm>
          </p:grpSpPr>
          <p:sp>
            <p:nvSpPr>
              <p:cNvPr id="262" name="Freeform: Shape 51">
                <a:extLst>
                  <a:ext uri="{C183D7F6-B498-43B3-948B-1728B52AA6E4}">
                    <adec:decorative xmlns:adec="http://schemas.microsoft.com/office/drawing/2017/decorative" val="1"/>
                  </a:ext>
                </a:extLst>
              </p:cNvPr>
              <p:cNvSpPr/>
              <p:nvPr/>
            </p:nvSpPr>
            <p:spPr>
              <a:xfrm>
                <a:off x="0" y="247320"/>
                <a:ext cx="1861200" cy="277200"/>
              </a:xfrm>
              <a:custGeom>
                <a:avLst/>
                <a:gdLst>
                  <a:gd name="textAreaLeft" fmla="*/ 0 w 1861200"/>
                  <a:gd name="textAreaRight" fmla="*/ 1861920 w 1861200"/>
                  <a:gd name="textAreaTop" fmla="*/ 0 h 277200"/>
                  <a:gd name="textAreaBottom" fmla="*/ 277920 h 277200"/>
                </a:gdLst>
                <a:ah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63" name="Freeform: Shape 52">
                <a:extLst>
                  <a:ext uri="{C183D7F6-B498-43B3-948B-1728B52AA6E4}">
                    <adec:decorative xmlns:adec="http://schemas.microsoft.com/office/drawing/2017/decorative" val="1"/>
                  </a:ext>
                </a:extLst>
              </p:cNvPr>
              <p:cNvSpPr/>
              <p:nvPr/>
            </p:nvSpPr>
            <p:spPr>
              <a:xfrm>
                <a:off x="0" y="686880"/>
                <a:ext cx="1861200" cy="277200"/>
              </a:xfrm>
              <a:custGeom>
                <a:avLst/>
                <a:gdLst>
                  <a:gd name="textAreaLeft" fmla="*/ 0 w 1861200"/>
                  <a:gd name="textAreaRight" fmla="*/ 1861920 w 1861200"/>
                  <a:gd name="textAreaTop" fmla="*/ 0 h 277200"/>
                  <a:gd name="textAreaBottom" fmla="*/ 277920 h 277200"/>
                </a:gdLst>
                <a:ah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grpSp>
          <p:nvGrpSpPr>
            <p:cNvPr id="264" name="Group 48">
              <a:extLst>
                <a:ext uri="{C183D7F6-B498-43B3-948B-1728B52AA6E4}">
                  <adec:decorative xmlns:adec="http://schemas.microsoft.com/office/drawing/2017/decorative" val="1"/>
                </a:ext>
              </a:extLst>
            </p:cNvPr>
            <p:cNvGrpSpPr/>
            <p:nvPr/>
          </p:nvGrpSpPr>
          <p:grpSpPr>
            <a:xfrm>
              <a:off x="0" y="247320"/>
              <a:ext cx="1861200" cy="716760"/>
              <a:chOff x="0" y="247320"/>
              <a:chExt cx="1861200" cy="716760"/>
            </a:xfrm>
          </p:grpSpPr>
          <p:sp>
            <p:nvSpPr>
              <p:cNvPr id="265" name="Freeform: Shape 49">
                <a:extLst>
                  <a:ext uri="{C183D7F6-B498-43B3-948B-1728B52AA6E4}">
                    <adec:decorative xmlns:adec="http://schemas.microsoft.com/office/drawing/2017/decorative" val="1"/>
                  </a:ext>
                </a:extLst>
              </p:cNvPr>
              <p:cNvSpPr/>
              <p:nvPr/>
            </p:nvSpPr>
            <p:spPr>
              <a:xfrm>
                <a:off x="0" y="247320"/>
                <a:ext cx="1861200" cy="277200"/>
              </a:xfrm>
              <a:custGeom>
                <a:avLst/>
                <a:gdLst>
                  <a:gd name="textAreaLeft" fmla="*/ 0 w 1861200"/>
                  <a:gd name="textAreaRight" fmla="*/ 1861920 w 1861200"/>
                  <a:gd name="textAreaTop" fmla="*/ 0 h 277200"/>
                  <a:gd name="textAreaBottom" fmla="*/ 277920 h 277200"/>
                </a:gdLst>
                <a:ah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66" name="Freeform: Shape 50">
                <a:extLst>
                  <a:ext uri="{C183D7F6-B498-43B3-948B-1728B52AA6E4}">
                    <adec:decorative xmlns:adec="http://schemas.microsoft.com/office/drawing/2017/decorative" val="1"/>
                  </a:ext>
                </a:extLst>
              </p:cNvPr>
              <p:cNvSpPr/>
              <p:nvPr/>
            </p:nvSpPr>
            <p:spPr>
              <a:xfrm>
                <a:off x="0" y="686880"/>
                <a:ext cx="1861200" cy="277200"/>
              </a:xfrm>
              <a:custGeom>
                <a:avLst/>
                <a:gdLst>
                  <a:gd name="textAreaLeft" fmla="*/ 0 w 1861200"/>
                  <a:gd name="textAreaRight" fmla="*/ 1861920 w 1861200"/>
                  <a:gd name="textAreaTop" fmla="*/ 0 h 277200"/>
                  <a:gd name="textAreaBottom" fmla="*/ 277920 h 277200"/>
                </a:gdLst>
                <a:ah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grpSp>
      <p:grpSp>
        <p:nvGrpSpPr>
          <p:cNvPr id="267" name="Group 54">
            <a:extLst>
              <a:ext uri="{C183D7F6-B498-43B3-948B-1728B52AA6E4}">
                <adec:decorative xmlns:adec="http://schemas.microsoft.com/office/drawing/2017/decorative" val="1"/>
              </a:ext>
            </a:extLst>
          </p:cNvPr>
          <p:cNvGrpSpPr/>
          <p:nvPr/>
        </p:nvGrpSpPr>
        <p:grpSpPr>
          <a:xfrm>
            <a:off x="579600" y="1119600"/>
            <a:ext cx="4965120" cy="4597920"/>
            <a:chOff x="579600" y="1119600"/>
            <a:chExt cx="4965120" cy="4597920"/>
          </a:xfrm>
        </p:grpSpPr>
        <p:sp>
          <p:nvSpPr>
            <p:cNvPr id="268" name="Rectangle 55">
              <a:extLst>
                <a:ext uri="{C183D7F6-B498-43B3-948B-1728B52AA6E4}">
                  <adec:decorative xmlns:adec="http://schemas.microsoft.com/office/drawing/2017/decorative" val="1"/>
                </a:ext>
              </a:extLst>
            </p:cNvPr>
            <p:cNvSpPr/>
            <p:nvPr/>
          </p:nvSpPr>
          <p:spPr>
            <a:xfrm>
              <a:off x="579600" y="1119600"/>
              <a:ext cx="4965120" cy="4597920"/>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69" name="Rectangle 56">
              <a:extLst>
                <a:ext uri="{C183D7F6-B498-43B3-948B-1728B52AA6E4}">
                  <adec:decorative xmlns:adec="http://schemas.microsoft.com/office/drawing/2017/decorative" val="1"/>
                </a:ext>
              </a:extLst>
            </p:cNvPr>
            <p:cNvSpPr/>
            <p:nvPr/>
          </p:nvSpPr>
          <p:spPr>
            <a:xfrm>
              <a:off x="579600" y="1119600"/>
              <a:ext cx="4965120" cy="4597920"/>
            </a:xfrm>
            <a:prstGeom prst="rect">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grpSp>
      <p:sp>
        <p:nvSpPr>
          <p:cNvPr id="270" name="Rectangle 58">
            <a:extLst>
              <a:ext uri="{C183D7F6-B498-43B3-948B-1728B52AA6E4}">
                <adec:decorative xmlns:adec="http://schemas.microsoft.com/office/drawing/2017/decorative" val="1"/>
              </a:ext>
            </a:extLst>
          </p:cNvPr>
          <p:cNvSpPr/>
          <p:nvPr/>
        </p:nvSpPr>
        <p:spPr>
          <a:xfrm>
            <a:off x="554040" y="1073880"/>
            <a:ext cx="4859640" cy="4528440"/>
          </a:xfrm>
          <a:prstGeom prst="rect">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71" name="PlaceHolder 1"/>
          <p:cNvSpPr>
            <a:spLocks noGrp="1"/>
          </p:cNvSpPr>
          <p:nvPr>
            <p:ph type="title"/>
          </p:nvPr>
        </p:nvSpPr>
        <p:spPr>
          <a:xfrm>
            <a:off x="838080" y="1254960"/>
            <a:ext cx="4323960" cy="2939040"/>
          </a:xfrm>
          <a:prstGeom prst="rect">
            <a:avLst/>
          </a:prstGeom>
          <a:noFill/>
          <a:ln w="0">
            <a:noFill/>
          </a:ln>
        </p:spPr>
        <p:txBody>
          <a:bodyPr lIns="91440" rIns="91440" tIns="45720" bIns="45720" anchor="b">
            <a:normAutofit/>
          </a:bodyPr>
          <a:p>
            <a:pPr indent="0" algn="ctr" defTabSz="914400">
              <a:lnSpc>
                <a:spcPct val="90000"/>
              </a:lnSpc>
              <a:buNone/>
              <a:tabLst>
                <a:tab algn="l" pos="0"/>
              </a:tabLst>
            </a:pPr>
            <a:r>
              <a:rPr b="1" i="1" lang="en-US" sz="5000" spc="-1" strike="noStrike">
                <a:solidFill>
                  <a:schemeClr val="lt1"/>
                </a:solidFill>
                <a:latin typeface="Aptos Display"/>
              </a:rPr>
              <a:t>Some insights into the model testing phase </a:t>
            </a:r>
            <a:endParaRPr b="0" lang="en-US" sz="5000" spc="-1" strike="noStrike">
              <a:solidFill>
                <a:srgbClr val="000000"/>
              </a:solidFill>
              <a:latin typeface="Arial"/>
            </a:endParaRPr>
          </a:p>
        </p:txBody>
      </p:sp>
      <p:pic>
        <p:nvPicPr>
          <p:cNvPr id="272" name="Picture Placeholder 5" descr="A person holding a soda bottle&#10;&#10;Description automatically generated"/>
          <p:cNvPicPr/>
          <p:nvPr/>
        </p:nvPicPr>
        <p:blipFill>
          <a:blip r:embed="R6fd569cda0ca406a"/>
          <a:srcRect l="0" t="5974" r="4" b="5"/>
          <a:stretch/>
        </p:blipFill>
        <p:spPr>
          <a:xfrm>
            <a:off x="6094080" y="1117800"/>
            <a:ext cx="5732640" cy="4606560"/>
          </a:xfrm>
          <a:prstGeom prst="rect">
            <a:avLst/>
          </a:prstGeom>
          <a:ln w="28575">
            <a:noFill/>
          </a:ln>
          <a:scene3d>
            <a:camera prst="orthographicFront"/>
            <a:lightRig dir="t" rig="twoPt">
              <a:rot lat="0" lon="0" rev="7200000"/>
            </a:lightRig>
          </a:scene3d>
          <a:sp3d>
            <a:bevelT w="25400" h="19050"/>
            <a:contourClr>
              <a:srgbClr val="ffffff"/>
            </a:contourClr>
          </a:sp3d>
        </p:spPr>
      </p:pic>
      <p:sp>
        <p:nvSpPr>
          <p:cNvPr id="273" name="Freeform: Shape 60">
            <a:extLst>
              <a:ext uri="{C183D7F6-B498-43B3-948B-1728B52AA6E4}">
                <adec:decorative xmlns:adec="http://schemas.microsoft.com/office/drawing/2017/decorative" val="1"/>
              </a:ext>
            </a:extLst>
          </p:cNvPr>
          <p:cNvSpPr/>
          <p:nvPr/>
        </p:nvSpPr>
        <p:spPr>
          <a:xfrm flipV="1">
            <a:off x="10790280" y="-720"/>
            <a:ext cx="1401120" cy="1344240"/>
          </a:xfrm>
          <a:custGeom>
            <a:avLst/>
            <a:gdLst>
              <a:gd name="textAreaLeft" fmla="*/ 0 w 1401120"/>
              <a:gd name="textAreaRight" fmla="*/ 1401840 w 1401120"/>
              <a:gd name="textAreaTop" fmla="*/ -360 h 1344240"/>
              <a:gd name="textAreaBottom" fmla="*/ 1344600 h 1344240"/>
            </a:gdLst>
            <a:ahLst/>
            <a:rect l="textAreaLeft" t="textAreaTop" r="textAreaRight" b="textAreaBottom"/>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74" name="Freeform: Shape 62">
            <a:extLst>
              <a:ext uri="{C183D7F6-B498-43B3-948B-1728B52AA6E4}">
                <adec:decorative xmlns:adec="http://schemas.microsoft.com/office/drawing/2017/decorative" val="1"/>
              </a:ext>
            </a:extLst>
          </p:cNvPr>
          <p:cNvSpPr/>
          <p:nvPr/>
        </p:nvSpPr>
        <p:spPr>
          <a:xfrm flipV="1">
            <a:off x="10790280" y="-720"/>
            <a:ext cx="1401120" cy="1344240"/>
          </a:xfrm>
          <a:custGeom>
            <a:avLst/>
            <a:gdLst>
              <a:gd name="textAreaLeft" fmla="*/ 0 w 1401120"/>
              <a:gd name="textAreaRight" fmla="*/ 1401840 w 1401120"/>
              <a:gd name="textAreaTop" fmla="*/ -360 h 1344240"/>
              <a:gd name="textAreaBottom" fmla="*/ 1344600 h 1344240"/>
            </a:gdLst>
            <a:ahLst/>
            <a:rect l="textAreaLeft" t="textAreaTop" r="textAreaRight" b="textAreaBottom"/>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75" name="Oval 64">
            <a:extLst>
              <a:ext uri="{C183D7F6-B498-43B3-948B-1728B52AA6E4}">
                <adec:decorative xmlns:adec="http://schemas.microsoft.com/office/drawing/2017/decorative" val="1"/>
              </a:ext>
            </a:extLst>
          </p:cNvPr>
          <p:cNvSpPr/>
          <p:nvPr/>
        </p:nvSpPr>
        <p:spPr>
          <a:xfrm>
            <a:off x="367560" y="4727160"/>
            <a:ext cx="319320" cy="31932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76" name="Oval 66">
            <a:extLst>
              <a:ext uri="{C183D7F6-B498-43B3-948B-1728B52AA6E4}">
                <adec:decorative xmlns:adec="http://schemas.microsoft.com/office/drawing/2017/decorative" val="1"/>
              </a:ext>
            </a:extLst>
          </p:cNvPr>
          <p:cNvSpPr/>
          <p:nvPr/>
        </p:nvSpPr>
        <p:spPr>
          <a:xfrm>
            <a:off x="367560" y="4727160"/>
            <a:ext cx="319320" cy="319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grpSp>
        <p:nvGrpSpPr>
          <p:cNvPr id="277" name="Graphic 185">
            <a:extLst>
              <a:ext uri="{C183D7F6-B498-43B3-948B-1728B52AA6E4}">
                <adec:decorative xmlns:adec="http://schemas.microsoft.com/office/drawing/2017/decorative" val="1"/>
              </a:ext>
            </a:extLst>
          </p:cNvPr>
          <p:cNvGrpSpPr/>
          <p:nvPr/>
        </p:nvGrpSpPr>
        <p:grpSpPr>
          <a:xfrm>
            <a:off x="10504080" y="5801400"/>
            <a:ext cx="1053720" cy="469080"/>
            <a:chOff x="10504080" y="5801400"/>
            <a:chExt cx="1053720" cy="469080"/>
          </a:xfrm>
        </p:grpSpPr>
        <p:sp>
          <p:nvSpPr>
            <p:cNvPr id="278" name="Freeform: Shape 69">
              <a:extLst>
                <a:ext uri="{C183D7F6-B498-43B3-948B-1728B52AA6E4}">
                  <adec:decorative xmlns:adec="http://schemas.microsoft.com/office/drawing/2017/decorative" val="1"/>
                </a:ext>
              </a:extLst>
            </p:cNvPr>
            <p:cNvSpPr/>
            <p:nvPr/>
          </p:nvSpPr>
          <p:spPr>
            <a:xfrm>
              <a:off x="10504080" y="5801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765" y="268224"/>
                  </a:moveTo>
                  <a:lnTo>
                    <a:pt x="0" y="268224"/>
                  </a:lnTo>
                  <a:lnTo>
                    <a:pt x="182118" y="0"/>
                  </a:lnTo>
                  <a:lnTo>
                    <a:pt x="202883" y="0"/>
                  </a:lnTo>
                  <a:close/>
                </a:path>
              </a:pathLst>
            </a:custGeom>
            <a:solidFill>
              <a:srgbClr val="ffffff"/>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79" name="Freeform: Shape 70">
              <a:extLst>
                <a:ext uri="{C183D7F6-B498-43B3-948B-1728B52AA6E4}">
                  <adec:decorative xmlns:adec="http://schemas.microsoft.com/office/drawing/2017/decorative" val="1"/>
                </a:ext>
              </a:extLst>
            </p:cNvPr>
            <p:cNvSpPr/>
            <p:nvPr/>
          </p:nvSpPr>
          <p:spPr>
            <a:xfrm>
              <a:off x="10678680" y="5801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765" y="268224"/>
                  </a:moveTo>
                  <a:lnTo>
                    <a:pt x="0" y="268224"/>
                  </a:lnTo>
                  <a:lnTo>
                    <a:pt x="182118" y="0"/>
                  </a:lnTo>
                  <a:lnTo>
                    <a:pt x="202883" y="0"/>
                  </a:lnTo>
                  <a:close/>
                </a:path>
              </a:pathLst>
            </a:custGeom>
            <a:solidFill>
              <a:srgbClr val="ffffff"/>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80" name="Freeform: Shape 71">
              <a:extLst>
                <a:ext uri="{C183D7F6-B498-43B3-948B-1728B52AA6E4}">
                  <adec:decorative xmlns:adec="http://schemas.microsoft.com/office/drawing/2017/decorative" val="1"/>
                </a:ext>
              </a:extLst>
            </p:cNvPr>
            <p:cNvSpPr/>
            <p:nvPr/>
          </p:nvSpPr>
          <p:spPr>
            <a:xfrm>
              <a:off x="10853640" y="5801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rgbClr val="ffffff"/>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81" name="Freeform: Shape 72">
              <a:extLst>
                <a:ext uri="{C183D7F6-B498-43B3-948B-1728B52AA6E4}">
                  <adec:decorative xmlns:adec="http://schemas.microsoft.com/office/drawing/2017/decorative" val="1"/>
                </a:ext>
              </a:extLst>
            </p:cNvPr>
            <p:cNvSpPr/>
            <p:nvPr/>
          </p:nvSpPr>
          <p:spPr>
            <a:xfrm>
              <a:off x="11028240" y="5801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rgbClr val="ffffff"/>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82" name="Freeform: Shape 73">
              <a:extLst>
                <a:ext uri="{C183D7F6-B498-43B3-948B-1728B52AA6E4}">
                  <adec:decorative xmlns:adec="http://schemas.microsoft.com/office/drawing/2017/decorative" val="1"/>
                </a:ext>
              </a:extLst>
            </p:cNvPr>
            <p:cNvSpPr/>
            <p:nvPr/>
          </p:nvSpPr>
          <p:spPr>
            <a:xfrm>
              <a:off x="11203200" y="5801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rgbClr val="ffffff"/>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grpSp>
        <p:nvGrpSpPr>
          <p:cNvPr id="283" name="Graphic 185">
            <a:extLst>
              <a:ext uri="{C183D7F6-B498-43B3-948B-1728B52AA6E4}">
                <adec:decorative xmlns:adec="http://schemas.microsoft.com/office/drawing/2017/decorative" val="1"/>
              </a:ext>
            </a:extLst>
          </p:cNvPr>
          <p:cNvGrpSpPr/>
          <p:nvPr/>
        </p:nvGrpSpPr>
        <p:grpSpPr>
          <a:xfrm>
            <a:off x="10504080" y="5801400"/>
            <a:ext cx="1053720" cy="469080"/>
            <a:chOff x="10504080" y="5801400"/>
            <a:chExt cx="1053720" cy="469080"/>
          </a:xfrm>
        </p:grpSpPr>
        <p:sp>
          <p:nvSpPr>
            <p:cNvPr id="284" name="Freeform: Shape 76">
              <a:extLst>
                <a:ext uri="{C183D7F6-B498-43B3-948B-1728B52AA6E4}">
                  <adec:decorative xmlns:adec="http://schemas.microsoft.com/office/drawing/2017/decorative" val="1"/>
                </a:ext>
              </a:extLst>
            </p:cNvPr>
            <p:cNvSpPr/>
            <p:nvPr/>
          </p:nvSpPr>
          <p:spPr>
            <a:xfrm>
              <a:off x="10504080" y="5801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85" name="Freeform: Shape 77">
              <a:extLst>
                <a:ext uri="{C183D7F6-B498-43B3-948B-1728B52AA6E4}">
                  <adec:decorative xmlns:adec="http://schemas.microsoft.com/office/drawing/2017/decorative" val="1"/>
                </a:ext>
              </a:extLst>
            </p:cNvPr>
            <p:cNvSpPr/>
            <p:nvPr/>
          </p:nvSpPr>
          <p:spPr>
            <a:xfrm>
              <a:off x="10678680" y="5801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86" name="Freeform: Shape 78">
              <a:extLst>
                <a:ext uri="{C183D7F6-B498-43B3-948B-1728B52AA6E4}">
                  <adec:decorative xmlns:adec="http://schemas.microsoft.com/office/drawing/2017/decorative" val="1"/>
                </a:ext>
              </a:extLst>
            </p:cNvPr>
            <p:cNvSpPr/>
            <p:nvPr/>
          </p:nvSpPr>
          <p:spPr>
            <a:xfrm>
              <a:off x="10853640" y="5801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87" name="Freeform: Shape 79">
              <a:extLst>
                <a:ext uri="{C183D7F6-B498-43B3-948B-1728B52AA6E4}">
                  <adec:decorative xmlns:adec="http://schemas.microsoft.com/office/drawing/2017/decorative" val="1"/>
                </a:ext>
              </a:extLst>
            </p:cNvPr>
            <p:cNvSpPr/>
            <p:nvPr/>
          </p:nvSpPr>
          <p:spPr>
            <a:xfrm>
              <a:off x="11028240" y="5801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88" name="Freeform: Shape 80">
              <a:extLst>
                <a:ext uri="{C183D7F6-B498-43B3-948B-1728B52AA6E4}">
                  <adec:decorative xmlns:adec="http://schemas.microsoft.com/office/drawing/2017/decorative" val="1"/>
                </a:ext>
              </a:extLst>
            </p:cNvPr>
            <p:cNvSpPr/>
            <p:nvPr/>
          </p:nvSpPr>
          <p:spPr>
            <a:xfrm>
              <a:off x="11203200" y="5801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spTree>
  </p:cSld>
  <mc:AlternateContent>
    <mc:Choice Requires="p14">
      <p:transition spd="slow" p14:dur="1750">
        <p:random/>
        <p:sndAc>
          <p:stSnd>
            <p:snd r:embed="R2dcc7a155ab44e6c" name="audio1.wav"/>
          </p:stSnd>
        </p:sndAc>
      </p:transition>
    </mc:Choice>
    <mc:Fallback>
      <p:transition spd="slow">
        <p:random/>
        <p:sndAc>
          <p:stSnd>
            <p:snd r:embed="R6d5915e573514c53" name="audio1.wav"/>
          </p:stSnd>
        </p:sndAc>
      </p:transition>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89" name="PlaceHolder 1"/>
          <p:cNvSpPr>
            <a:spLocks noGrp="1"/>
          </p:cNvSpPr>
          <p:nvPr>
            <p:ph type="title"/>
          </p:nvPr>
        </p:nvSpPr>
        <p:spPr>
          <a:xfrm>
            <a:off x="8153280" y="1128240"/>
            <a:ext cx="3433320" cy="1414440"/>
          </a:xfrm>
          <a:prstGeom prst="rect">
            <a:avLst/>
          </a:prstGeom>
          <a:noFill/>
          <a:ln w="0">
            <a:noFill/>
          </a:ln>
        </p:spPr>
        <p:txBody>
          <a:bodyPr lIns="91440" rIns="91440" tIns="45720" bIns="45720" anchor="t">
            <a:normAutofit/>
          </a:bodyPr>
          <a:p>
            <a:pPr indent="0" defTabSz="914400">
              <a:lnSpc>
                <a:spcPct val="90000"/>
              </a:lnSpc>
              <a:buNone/>
              <a:tabLst>
                <a:tab algn="l" pos="0"/>
              </a:tabLst>
            </a:pPr>
            <a:r>
              <a:rPr b="1" i="1" lang="en-US" sz="3200" spc="-1" strike="noStrike">
                <a:solidFill>
                  <a:schemeClr val="dk1"/>
                </a:solidFill>
                <a:latin typeface="Aptos Display"/>
              </a:rPr>
              <a:t>Stress Testing </a:t>
            </a:r>
            <a:r>
              <a:rPr b="0" lang="en-US" sz="3200" spc="-1" strike="noStrike">
                <a:solidFill>
                  <a:schemeClr val="dk1"/>
                </a:solidFill>
                <a:latin typeface="Aptos Display"/>
              </a:rPr>
              <a:t> </a:t>
            </a:r>
            <a:endParaRPr b="0" lang="en-US" sz="3200" spc="-1" strike="noStrike">
              <a:solidFill>
                <a:srgbClr val="000000"/>
              </a:solidFill>
              <a:latin typeface="Arial"/>
            </a:endParaRPr>
          </a:p>
        </p:txBody>
      </p:sp>
      <p:pic>
        <p:nvPicPr>
          <p:cNvPr id="290" name="Picture Placeholder 5" descr="A person holding a plastic bottle&#10;&#10;Description automatically generated"/>
          <p:cNvPicPr/>
          <p:nvPr/>
        </p:nvPicPr>
        <p:blipFill>
          <a:blip r:embed="R2c21f301bfa14066"/>
          <a:srcRect l="8903" t="0" r="0" b="0"/>
          <a:stretch/>
        </p:blipFill>
        <p:spPr>
          <a:xfrm>
            <a:off x="-9720" y="0"/>
            <a:ext cx="7571880" cy="6857280"/>
          </a:xfrm>
          <a:prstGeom prst="rect">
            <a:avLst/>
          </a:prstGeom>
          <a:ln w="0">
            <a:noFill/>
          </a:ln>
        </p:spPr>
      </p:pic>
      <p:cxnSp>
        <p:nvCxnSpPr>
          <p:cNvPr id="291" name="Straight Connector 21">
            <a:extLst>
              <a:ext uri="{C183D7F6-B498-43B3-948B-1728B52AA6E4}">
                <adec:decorative xmlns:adec="http://schemas.microsoft.com/office/drawing/2017/decorative" val="1"/>
              </a:ext>
            </a:extLst>
          </p:cNvPr>
          <p:cNvCxnSpPr/>
          <p:nvPr/>
        </p:nvCxnSpPr>
        <p:spPr>
          <a:xfrm>
            <a:off x="8199360" y="870840"/>
            <a:ext cx="737640" cy="720"/>
          </a:xfrm>
          <a:prstGeom prst="straightConnector1">
            <a:avLst/>
          </a:prstGeom>
          <a:ln w="57150">
            <a:solidFill>
              <a:srgbClr val="0f9ed5"/>
            </a:solidFill>
            <a:round/>
          </a:ln>
        </p:spPr>
      </p:cxnSp>
      <p:sp>
        <p:nvSpPr>
          <p:cNvPr id="292" name="PlaceHolder 2"/>
          <p:cNvSpPr>
            <a:spLocks noGrp="1"/>
          </p:cNvSpPr>
          <p:nvPr>
            <p:ph/>
          </p:nvPr>
        </p:nvSpPr>
        <p:spPr>
          <a:xfrm>
            <a:off x="8153280" y="2543400"/>
            <a:ext cx="3433320" cy="3598200"/>
          </a:xfrm>
          <a:prstGeom prst="rect">
            <a:avLst/>
          </a:prstGeom>
          <a:noFill/>
          <a:ln w="0">
            <a:noFill/>
          </a:ln>
        </p:spPr>
        <p:txBody>
          <a:bodyPr lIns="91440" rIns="91440" tIns="45720" bIns="45720" anchor="t">
            <a:normAutofit/>
          </a:bodyPr>
          <a:p>
            <a:pPr marL="432000" indent="-228600" defTabSz="914400">
              <a:lnSpc>
                <a:spcPct val="90000"/>
              </a:lnSpc>
              <a:spcBef>
                <a:spcPts val="1001"/>
              </a:spcBef>
              <a:buClr>
                <a:srgbClr val="000000"/>
              </a:buClr>
              <a:buFont typeface="Arial"/>
              <a:buChar char="•"/>
            </a:pPr>
            <a:r>
              <a:rPr b="0" lang="en-US" sz="2000" spc="-1" strike="noStrike">
                <a:solidFill>
                  <a:schemeClr val="dk1"/>
                </a:solidFill>
                <a:latin typeface="Aptos"/>
              </a:rPr>
              <a:t>Testing the accuracy of the model using crumbled plastic bottle. (since actual waste is thrown like that) </a:t>
            </a:r>
            <a:endParaRPr b="0" lang="en-US" sz="2000" spc="-1" strike="noStrike">
              <a:solidFill>
                <a:srgbClr val="000000"/>
              </a:solidFill>
              <a:latin typeface="Arial"/>
            </a:endParaRPr>
          </a:p>
        </p:txBody>
      </p:sp>
    </p:spTree>
  </p:cSld>
  <mc:AlternateContent>
    <mc:Choice Requires="p14">
      <p:transition spd="slow" p14:dur="1750">
        <p:random/>
        <p:sndAc>
          <p:stSnd>
            <p:snd r:embed="R5a9acced191c40d1" name="audio1.wav"/>
          </p:stSnd>
        </p:sndAc>
      </p:transition>
    </mc:Choice>
    <mc:Fallback>
      <p:transition spd="slow">
        <p:random/>
        <p:sndAc>
          <p:stSnd>
            <p:snd r:embed="Rd0575df8febe4db3" name="audio1.wav"/>
          </p:stSnd>
        </p:sndAc>
      </p:transition>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93" name="Rectangle 45">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grpSp>
        <p:nvGrpSpPr>
          <p:cNvPr id="294" name="Group 47">
            <a:extLst>
              <a:ext uri="{C183D7F6-B498-43B3-948B-1728B52AA6E4}">
                <adec:decorative xmlns:adec="http://schemas.microsoft.com/office/drawing/2017/decorative" val="1"/>
              </a:ext>
            </a:extLst>
          </p:cNvPr>
          <p:cNvGrpSpPr/>
          <p:nvPr/>
        </p:nvGrpSpPr>
        <p:grpSpPr>
          <a:xfrm>
            <a:off x="6834960" y="657720"/>
            <a:ext cx="4843080" cy="5533560"/>
            <a:chOff x="6834960" y="657720"/>
            <a:chExt cx="4843080" cy="5533560"/>
          </a:xfrm>
        </p:grpSpPr>
        <p:sp>
          <p:nvSpPr>
            <p:cNvPr id="295" name="Rectangle 48">
              <a:extLst>
                <a:ext uri="{C183D7F6-B498-43B3-948B-1728B52AA6E4}">
                  <adec:decorative xmlns:adec="http://schemas.microsoft.com/office/drawing/2017/decorative" val="1"/>
                </a:ext>
              </a:extLst>
            </p:cNvPr>
            <p:cNvSpPr/>
            <p:nvPr/>
          </p:nvSpPr>
          <p:spPr>
            <a:xfrm>
              <a:off x="6834960" y="657720"/>
              <a:ext cx="4843080" cy="5533560"/>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96" name="Rectangle 49">
              <a:extLst>
                <a:ext uri="{C183D7F6-B498-43B3-948B-1728B52AA6E4}">
                  <adec:decorative xmlns:adec="http://schemas.microsoft.com/office/drawing/2017/decorative" val="1"/>
                </a:ext>
              </a:extLst>
            </p:cNvPr>
            <p:cNvSpPr/>
            <p:nvPr/>
          </p:nvSpPr>
          <p:spPr>
            <a:xfrm>
              <a:off x="6834960" y="657720"/>
              <a:ext cx="4843080" cy="5533560"/>
            </a:xfrm>
            <a:prstGeom prst="rect">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grpSp>
      <p:sp>
        <p:nvSpPr>
          <p:cNvPr id="297" name="Rectangle 51">
            <a:extLst>
              <a:ext uri="{C183D7F6-B498-43B3-948B-1728B52AA6E4}">
                <adec:decorative xmlns:adec="http://schemas.microsoft.com/office/drawing/2017/decorative" val="1"/>
              </a:ext>
            </a:extLst>
          </p:cNvPr>
          <p:cNvSpPr/>
          <p:nvPr/>
        </p:nvSpPr>
        <p:spPr>
          <a:xfrm>
            <a:off x="6688440" y="401400"/>
            <a:ext cx="4859640" cy="5669280"/>
          </a:xfrm>
          <a:prstGeom prst="rect">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98" name="PlaceHolder 1"/>
          <p:cNvSpPr>
            <a:spLocks noGrp="1"/>
          </p:cNvSpPr>
          <p:nvPr>
            <p:ph type="title"/>
          </p:nvPr>
        </p:nvSpPr>
        <p:spPr>
          <a:xfrm>
            <a:off x="7012440" y="786960"/>
            <a:ext cx="4202640" cy="3595320"/>
          </a:xfrm>
          <a:prstGeom prst="rect">
            <a:avLst/>
          </a:prstGeom>
          <a:noFill/>
          <a:ln w="0">
            <a:noFill/>
          </a:ln>
        </p:spPr>
        <p:txBody>
          <a:bodyPr lIns="91440" rIns="91440" tIns="45720" bIns="45720" anchor="b">
            <a:normAutofit/>
          </a:bodyPr>
          <a:p>
            <a:pPr indent="0" algn="ctr" defTabSz="914400">
              <a:lnSpc>
                <a:spcPct val="90000"/>
              </a:lnSpc>
              <a:buNone/>
              <a:tabLst>
                <a:tab algn="l" pos="0"/>
              </a:tabLst>
            </a:pPr>
            <a:r>
              <a:rPr b="1" lang="en-US" sz="3400" spc="-1" strike="noStrike">
                <a:solidFill>
                  <a:schemeClr val="lt1"/>
                </a:solidFill>
                <a:latin typeface="Aptos Display"/>
              </a:rPr>
              <a:t>Checking the versatility of the model using snackbags </a:t>
            </a:r>
            <a:endParaRPr b="0" lang="en-US" sz="3400" spc="-1" strike="noStrike">
              <a:solidFill>
                <a:srgbClr val="000000"/>
              </a:solidFill>
              <a:latin typeface="Arial"/>
            </a:endParaRPr>
          </a:p>
        </p:txBody>
      </p:sp>
      <p:pic>
        <p:nvPicPr>
          <p:cNvPr id="299" name="Picture Placeholder 5" descr="A person holding a bag of chips&#10;&#10;Description automatically generated"/>
          <p:cNvPicPr/>
          <p:nvPr/>
        </p:nvPicPr>
        <p:blipFill>
          <a:blip r:embed="R9bdcf213b0e141e8"/>
          <a:srcRect l="0" t="0" r="6455" b="0"/>
          <a:stretch/>
        </p:blipFill>
        <p:spPr>
          <a:xfrm>
            <a:off x="1050120" y="1037160"/>
            <a:ext cx="5043600" cy="4951440"/>
          </a:xfrm>
          <a:prstGeom prst="rect">
            <a:avLst/>
          </a:prstGeom>
          <a:ln w="28575">
            <a:noFill/>
          </a:ln>
        </p:spPr>
      </p:pic>
      <p:sp>
        <p:nvSpPr>
          <p:cNvPr id="300" name="Graphic 212">
            <a:extLst>
              <a:ext uri="{C183D7F6-B498-43B3-948B-1728B52AA6E4}">
                <adec:decorative xmlns:adec="http://schemas.microsoft.com/office/drawing/2017/decorative" val="1"/>
              </a:ext>
            </a:extLst>
          </p:cNvPr>
          <p:cNvSpPr/>
          <p:nvPr/>
        </p:nvSpPr>
        <p:spPr>
          <a:xfrm>
            <a:off x="5090040" y="771120"/>
            <a:ext cx="692640" cy="692640"/>
          </a:xfrm>
          <a:custGeom>
            <a:avLst/>
            <a:gdLst>
              <a:gd name="textAreaLeft" fmla="*/ 0 w 692640"/>
              <a:gd name="textAreaRight" fmla="*/ 693360 w 692640"/>
              <a:gd name="textAreaTop" fmla="*/ 0 h 692640"/>
              <a:gd name="textAreaBottom" fmla="*/ 693360 h 692640"/>
            </a:gdLst>
            <a:ah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301" name="Graphic 212">
            <a:extLst>
              <a:ext uri="{C183D7F6-B498-43B3-948B-1728B52AA6E4}">
                <adec:decorative xmlns:adec="http://schemas.microsoft.com/office/drawing/2017/decorative" val="1"/>
              </a:ext>
            </a:extLst>
          </p:cNvPr>
          <p:cNvSpPr/>
          <p:nvPr/>
        </p:nvSpPr>
        <p:spPr>
          <a:xfrm>
            <a:off x="5090040" y="771120"/>
            <a:ext cx="692640" cy="692640"/>
          </a:xfrm>
          <a:custGeom>
            <a:avLst/>
            <a:gdLst>
              <a:gd name="textAreaLeft" fmla="*/ 0 w 692640"/>
              <a:gd name="textAreaRight" fmla="*/ 693360 w 692640"/>
              <a:gd name="textAreaTop" fmla="*/ 0 h 692640"/>
              <a:gd name="textAreaBottom" fmla="*/ 693360 h 692640"/>
            </a:gdLst>
            <a:ah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302" name="Freeform: Shape 57">
            <a:extLst>
              <a:ext uri="{C183D7F6-B498-43B3-948B-1728B52AA6E4}">
                <adec:decorative xmlns:adec="http://schemas.microsoft.com/office/drawing/2017/decorative" val="1"/>
              </a:ext>
            </a:extLst>
          </p:cNvPr>
          <p:cNvSpPr/>
          <p:nvPr/>
        </p:nvSpPr>
        <p:spPr>
          <a:xfrm>
            <a:off x="0" y="1580040"/>
            <a:ext cx="1861200" cy="277200"/>
          </a:xfrm>
          <a:custGeom>
            <a:avLst/>
            <a:gdLst>
              <a:gd name="textAreaLeft" fmla="*/ 0 w 1861200"/>
              <a:gd name="textAreaRight" fmla="*/ 1861920 w 1861200"/>
              <a:gd name="textAreaTop" fmla="*/ 0 h 277200"/>
              <a:gd name="textAreaBottom" fmla="*/ 277920 h 277200"/>
            </a:gdLst>
            <a:ah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303" name="Freeform: Shape 59">
            <a:extLst>
              <a:ext uri="{C183D7F6-B498-43B3-948B-1728B52AA6E4}">
                <adec:decorative xmlns:adec="http://schemas.microsoft.com/office/drawing/2017/decorative" val="1"/>
              </a:ext>
            </a:extLst>
          </p:cNvPr>
          <p:cNvSpPr/>
          <p:nvPr/>
        </p:nvSpPr>
        <p:spPr>
          <a:xfrm>
            <a:off x="0" y="2019600"/>
            <a:ext cx="1861200" cy="277200"/>
          </a:xfrm>
          <a:custGeom>
            <a:avLst/>
            <a:gdLst>
              <a:gd name="textAreaLeft" fmla="*/ 0 w 1861200"/>
              <a:gd name="textAreaRight" fmla="*/ 1861920 w 1861200"/>
              <a:gd name="textAreaTop" fmla="*/ 0 h 277200"/>
              <a:gd name="textAreaBottom" fmla="*/ 277920 h 277200"/>
            </a:gdLst>
            <a:ah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304" name="Oval 61">
            <a:extLst>
              <a:ext uri="{C183D7F6-B498-43B3-948B-1728B52AA6E4}">
                <adec:decorative xmlns:adec="http://schemas.microsoft.com/office/drawing/2017/decorative" val="1"/>
              </a:ext>
            </a:extLst>
          </p:cNvPr>
          <p:cNvSpPr/>
          <p:nvPr/>
        </p:nvSpPr>
        <p:spPr>
          <a:xfrm>
            <a:off x="1126440" y="4357080"/>
            <a:ext cx="319320" cy="319320"/>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305" name="Oval 63">
            <a:extLst>
              <a:ext uri="{C183D7F6-B498-43B3-948B-1728B52AA6E4}">
                <adec:decorative xmlns:adec="http://schemas.microsoft.com/office/drawing/2017/decorative" val="1"/>
              </a:ext>
            </a:extLst>
          </p:cNvPr>
          <p:cNvSpPr/>
          <p:nvPr/>
        </p:nvSpPr>
        <p:spPr>
          <a:xfrm>
            <a:off x="1126440" y="4357080"/>
            <a:ext cx="319320" cy="319320"/>
          </a:xfrm>
          <a:prstGeom prst="ellipse">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grpSp>
        <p:nvGrpSpPr>
          <p:cNvPr id="306" name="Graphic 185">
            <a:extLst>
              <a:ext uri="{C183D7F6-B498-43B3-948B-1728B52AA6E4}">
                <adec:decorative xmlns:adec="http://schemas.microsoft.com/office/drawing/2017/decorative" val="1"/>
              </a:ext>
            </a:extLst>
          </p:cNvPr>
          <p:cNvGrpSpPr/>
          <p:nvPr/>
        </p:nvGrpSpPr>
        <p:grpSpPr>
          <a:xfrm>
            <a:off x="3959280" y="5987160"/>
            <a:ext cx="1053720" cy="469080"/>
            <a:chOff x="3959280" y="5987160"/>
            <a:chExt cx="1053720" cy="469080"/>
          </a:xfrm>
        </p:grpSpPr>
        <p:sp>
          <p:nvSpPr>
            <p:cNvPr id="307" name="Freeform: Shape 66">
              <a:extLst>
                <a:ext uri="{C183D7F6-B498-43B3-948B-1728B52AA6E4}">
                  <adec:decorative xmlns:adec="http://schemas.microsoft.com/office/drawing/2017/decorative" val="1"/>
                </a:ext>
              </a:extLst>
            </p:cNvPr>
            <p:cNvSpPr/>
            <p:nvPr/>
          </p:nvSpPr>
          <p:spPr>
            <a:xfrm>
              <a:off x="3959280" y="598716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308" name="Freeform: Shape 67">
              <a:extLst>
                <a:ext uri="{C183D7F6-B498-43B3-948B-1728B52AA6E4}">
                  <adec:decorative xmlns:adec="http://schemas.microsoft.com/office/drawing/2017/decorative" val="1"/>
                </a:ext>
              </a:extLst>
            </p:cNvPr>
            <p:cNvSpPr/>
            <p:nvPr/>
          </p:nvSpPr>
          <p:spPr>
            <a:xfrm>
              <a:off x="4133880" y="598716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309" name="Freeform: Shape 68">
              <a:extLst>
                <a:ext uri="{C183D7F6-B498-43B3-948B-1728B52AA6E4}">
                  <adec:decorative xmlns:adec="http://schemas.microsoft.com/office/drawing/2017/decorative" val="1"/>
                </a:ext>
              </a:extLst>
            </p:cNvPr>
            <p:cNvSpPr/>
            <p:nvPr/>
          </p:nvSpPr>
          <p:spPr>
            <a:xfrm>
              <a:off x="4308840" y="598716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310" name="Freeform: Shape 69">
              <a:extLst>
                <a:ext uri="{C183D7F6-B498-43B3-948B-1728B52AA6E4}">
                  <adec:decorative xmlns:adec="http://schemas.microsoft.com/office/drawing/2017/decorative" val="1"/>
                </a:ext>
              </a:extLst>
            </p:cNvPr>
            <p:cNvSpPr/>
            <p:nvPr/>
          </p:nvSpPr>
          <p:spPr>
            <a:xfrm>
              <a:off x="4483440" y="598716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311" name="Freeform: Shape 70">
              <a:extLst>
                <a:ext uri="{C183D7F6-B498-43B3-948B-1728B52AA6E4}">
                  <adec:decorative xmlns:adec="http://schemas.microsoft.com/office/drawing/2017/decorative" val="1"/>
                </a:ext>
              </a:extLst>
            </p:cNvPr>
            <p:cNvSpPr/>
            <p:nvPr/>
          </p:nvSpPr>
          <p:spPr>
            <a:xfrm>
              <a:off x="4658400" y="598716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spTree>
  </p:cSld>
  <mc:AlternateContent>
    <mc:Choice Requires="p14">
      <p:transition spd="slow" p14:dur="1750">
        <p:random/>
        <p:sndAc>
          <p:stSnd>
            <p:snd r:embed="Re3c13e37e21c4653" name="audio1.wav"/>
          </p:stSnd>
        </p:sndAc>
      </p:transition>
    </mc:Choice>
    <mc:Fallback>
      <p:transition spd="slow">
        <p:random/>
        <p:sndAc>
          <p:stSnd>
            <p:snd r:embed="Rde3c663cf47943eb" name="audio1.wav"/>
          </p:stSnd>
        </p:sndAc>
      </p:transition>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312" name="Rectangle 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lumMod val="50000"/>
                </a:schemeClr>
              </a:solidFill>
              <a:latin typeface="Aptos"/>
            </a:endParaRPr>
          </a:p>
        </p:txBody>
      </p:sp>
      <p:sp>
        <p:nvSpPr>
          <p:cNvPr id="313" name="PlaceHolder 1"/>
          <p:cNvSpPr>
            <a:spLocks noGrp="1"/>
          </p:cNvSpPr>
          <p:nvPr>
            <p:ph type="title"/>
          </p:nvPr>
        </p:nvSpPr>
        <p:spPr>
          <a:xfrm>
            <a:off x="1932840" y="949320"/>
            <a:ext cx="8070840" cy="2386800"/>
          </a:xfrm>
          <a:prstGeom prst="rect">
            <a:avLst/>
          </a:prstGeom>
          <a:noFill/>
          <a:ln w="0">
            <a:noFill/>
          </a:ln>
        </p:spPr>
        <p:txBody>
          <a:bodyPr lIns="91440" rIns="91440" tIns="45720" bIns="45720" anchor="b">
            <a:normAutofit/>
          </a:bodyPr>
          <a:p>
            <a:pPr indent="0" defTabSz="914400">
              <a:lnSpc>
                <a:spcPct val="90000"/>
              </a:lnSpc>
              <a:buNone/>
              <a:tabLst>
                <a:tab algn="l" pos="0"/>
              </a:tabLst>
            </a:pPr>
            <a:r>
              <a:rPr b="0" i="1" lang="en-IN" sz="6600" spc="-1" strike="noStrike">
                <a:solidFill>
                  <a:schemeClr val="lt1"/>
                </a:solidFill>
                <a:latin typeface="Aharoni"/>
              </a:rPr>
              <a:t>THANK YOU !!!</a:t>
            </a:r>
            <a:endParaRPr b="0" lang="en-US" sz="6600" spc="-1" strike="noStrike">
              <a:solidFill>
                <a:srgbClr val="000000"/>
              </a:solidFill>
              <a:latin typeface="Arial"/>
            </a:endParaRPr>
          </a:p>
        </p:txBody>
      </p:sp>
      <p:cxnSp>
        <p:nvCxnSpPr>
          <p:cNvPr id="314" name="Straight Connector 9">
            <a:extLst>
              <a:ext uri="{C183D7F6-B498-43B3-948B-1728B52AA6E4}">
                <adec:decorative xmlns:adec="http://schemas.microsoft.com/office/drawing/2017/decorative" val="1"/>
              </a:ext>
            </a:extLst>
          </p:cNvPr>
          <p:cNvCxnSpPr/>
          <p:nvPr/>
        </p:nvCxnSpPr>
        <p:spPr>
          <a:xfrm>
            <a:off x="585000" y="0"/>
            <a:ext cx="720" cy="6858720"/>
          </a:xfrm>
          <a:prstGeom prst="straightConnector1">
            <a:avLst/>
          </a:prstGeom>
          <a:ln w="0">
            <a:solidFill>
              <a:srgbClr val="4ea72e"/>
            </a:solidFill>
          </a:ln>
        </p:spPr>
      </p:cxnSp>
      <p:cxnSp>
        <p:nvCxnSpPr>
          <p:cNvPr id="315" name="Straight Connector 11">
            <a:extLst>
              <a:ext uri="{C183D7F6-B498-43B3-948B-1728B52AA6E4}">
                <adec:decorative xmlns:adec="http://schemas.microsoft.com/office/drawing/2017/decorative" val="1"/>
              </a:ext>
            </a:extLst>
          </p:cNvPr>
          <p:cNvCxnSpPr/>
          <p:nvPr/>
        </p:nvCxnSpPr>
        <p:spPr>
          <a:xfrm flipH="1">
            <a:off x="0" y="6252480"/>
            <a:ext cx="12192480" cy="720"/>
          </a:xfrm>
          <a:prstGeom prst="straightConnector1">
            <a:avLst/>
          </a:prstGeom>
          <a:ln w="0">
            <a:solidFill>
              <a:srgbClr val="4ea72e"/>
            </a:solidFill>
          </a:ln>
        </p:spPr>
      </p:cxnSp>
      <p:sp>
        <p:nvSpPr>
          <p:cNvPr id="316" name="PlaceHolder 2"/>
          <p:cNvSpPr>
            <a:spLocks noGrp="1"/>
          </p:cNvSpPr>
          <p:nvPr>
            <p:ph type="subTitle"/>
          </p:nvPr>
        </p:nvSpPr>
        <p:spPr>
          <a:xfrm rot="10800000">
            <a:off x="-1012320" y="3510720"/>
            <a:ext cx="45000" cy="91440"/>
          </a:xfrm>
          <a:prstGeom prst="rect">
            <a:avLst/>
          </a:prstGeom>
          <a:noFill/>
          <a:ln w="0">
            <a:noFill/>
          </a:ln>
        </p:spPr>
        <p:txBody>
          <a:bodyPr lIns="91440" rIns="91440" tIns="45720" bIns="45720" anchor="t">
            <a:normAutofit fontScale="12222" lnSpcReduction="20000"/>
          </a:bodyPr>
          <a:p>
            <a:pPr algn="ctr"/>
            <a:endParaRPr b="0" lang="en-US" sz="1800" spc="-1" strike="noStrike">
              <a:solidFill>
                <a:srgbClr val="000000"/>
              </a:solidFill>
              <a:latin typeface="Arial"/>
            </a:endParaRPr>
          </a:p>
        </p:txBody>
      </p:sp>
    </p:spTree>
  </p:cSld>
  <mc:AlternateContent>
    <mc:Choice Requires="p14">
      <p:transition spd="slow" p14:dur="1750">
        <p:random/>
        <p:sndAc>
          <p:stSnd>
            <p:snd r:embed="R556042b7e92c4ea2" name="audio1.wav"/>
          </p:stSnd>
        </p:sndAc>
      </p:transition>
    </mc:Choice>
    <mc:Fallback>
      <p:transition spd="slow">
        <p:random/>
        <p:sndAc>
          <p:stSnd>
            <p:snd r:embed="R3d0a105a47334283" name="audio1.wav"/>
          </p:stSnd>
        </p:sndAc>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30" name="Background Fill">
            <a:extLst>
              <a:ext uri="{FF2B5EF4-FFF2-40B4-BE49-F238E27FC236}">
                <a16:creationId xmlns:a16="http://schemas.microsoft.com/office/drawing/2014/main" id="{A7971386-B2B0-4A38-8D3B-8CF23AAA6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9525" cap="flat">
            <a:noFill/>
            <a:prstDash val="solid"/>
            <a:miter/>
          </a:ln>
        </p:spPr>
        <p:txBody>
          <a:bodyPr rtlCol="0" anchor="ctr"/>
          <a:lstStyle/>
          <a:p>
            <a:endParaRPr lang="en-US">
              <a:solidFill>
                <a:schemeClr val="tx1"/>
              </a:solidFill>
            </a:endParaRPr>
          </a:p>
        </p:txBody>
      </p:sp>
      <p:sp>
        <p:nvSpPr>
          <p:cNvPr id="1032" name="Color Fill">
            <a:extLst>
              <a:ext uri="{FF2B5EF4-FFF2-40B4-BE49-F238E27FC236}">
                <a16:creationId xmlns:a16="http://schemas.microsoft.com/office/drawing/2014/main" id="{8BECD55C-E611-4BCD-B45E-BF01D6234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sp>
        <p:nvSpPr>
          <p:cNvPr id="1034" name="Graphic 9">
            <a:extLst>
              <a:ext uri="{FF2B5EF4-FFF2-40B4-BE49-F238E27FC236}">
                <a16:creationId xmlns:a16="http://schemas.microsoft.com/office/drawing/2014/main" id="{1B8F0E52-7B96-44E2-BC48-F2D2BAC461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1129" y="0"/>
            <a:ext cx="6905281" cy="6858000"/>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4">
              <a:alpha val="25000"/>
            </a:schemeClr>
          </a:solidFill>
          <a:ln w="9525" cap="flat">
            <a:noFill/>
            <a:prstDash val="solid"/>
            <a:miter/>
          </a:ln>
        </p:spPr>
        <p:txBody>
          <a:bodyPr wrap="square" rtlCol="0" anchor="ctr">
            <a:noAutofit/>
          </a:bodyPr>
          <a:lstStyle/>
          <a:p>
            <a:endParaRPr lang="en-US" dirty="0"/>
          </a:p>
        </p:txBody>
      </p:sp>
      <p:sp>
        <p:nvSpPr>
          <p:cNvPr id="1036" name="Texture">
            <a:extLst>
              <a:ext uri="{FF2B5EF4-FFF2-40B4-BE49-F238E27FC236}">
                <a16:creationId xmlns:a16="http://schemas.microsoft.com/office/drawing/2014/main" id="{0D29D77D-2D4E-4868-960B-BEDA724F5C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blipFill dpi="0" rotWithShape="1">
            <a:blip r:embed="R9c8211ffe21f4fc9">
              <a:alphaModFix amt="6000"/>
            </a:blip>
            <a:srcRect/>
            <a:tile tx="0" ty="0" sx="100000" sy="100000" flip="none" algn="tl"/>
          </a:blip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6E9E985-D087-1773-9D1E-5B940210B5CE}"/>
              </a:ext>
            </a:extLst>
          </p:cNvPr>
          <p:cNvSpPr>
            <a:spLocks noGrp="1"/>
          </p:cNvSpPr>
          <p:nvPr>
            <p:ph type="ctrTitle"/>
          </p:nvPr>
        </p:nvSpPr>
        <p:spPr>
          <a:xfrm>
            <a:off x="457199" y="676656"/>
            <a:ext cx="4597559" cy="3063240"/>
          </a:xfrm>
        </p:spPr>
        <p:txBody>
          <a:bodyPr>
            <a:normAutofit/>
          </a:bodyPr>
          <a:lstStyle/>
          <a:p>
            <a:r>
              <a:rPr lang="en-US" sz="3200" dirty="0"/>
              <a:t>WASTE MANAGEMENT</a:t>
            </a:r>
            <a:endParaRPr lang="en-IN" sz="3200" dirty="0"/>
          </a:p>
        </p:txBody>
      </p:sp>
      <p:sp>
        <p:nvSpPr>
          <p:cNvPr id="3" name="Subtitle 2">
            <a:extLst>
              <a:ext uri="{FF2B5EF4-FFF2-40B4-BE49-F238E27FC236}">
                <a16:creationId xmlns:a16="http://schemas.microsoft.com/office/drawing/2014/main" id="{628920FB-9BDB-2479-DA60-0FC15C478A18}"/>
              </a:ext>
            </a:extLst>
          </p:cNvPr>
          <p:cNvSpPr>
            <a:spLocks noGrp="1"/>
          </p:cNvSpPr>
          <p:nvPr>
            <p:ph type="subTitle" idx="1"/>
          </p:nvPr>
        </p:nvSpPr>
        <p:spPr>
          <a:xfrm>
            <a:off x="457199" y="3840480"/>
            <a:ext cx="4597559" cy="2315845"/>
          </a:xfrm>
        </p:spPr>
        <p:txBody>
          <a:bodyPr>
            <a:normAutofit/>
          </a:bodyPr>
          <a:lstStyle/>
          <a:p>
            <a:r>
              <a:rPr lang="en-US" dirty="0"/>
              <a:t>Presented to: Sachin Chaudhar</a:t>
            </a:r>
            <a:r>
              <a:rPr lang="en-US" u="sng" dirty="0"/>
              <a:t>i</a:t>
            </a:r>
            <a:endParaRPr lang="en-IN" dirty="0"/>
          </a:p>
        </p:txBody>
      </p:sp>
      <p:pic>
        <p:nvPicPr>
          <p:cNvPr id="1025" name="Picture 1" descr="Shape Text divider">
            <a:extLst>
              <a:ext uri="{FF2B5EF4-FFF2-40B4-BE49-F238E27FC236}">
                <a16:creationId xmlns:a16="http://schemas.microsoft.com/office/drawing/2014/main" id="{617A38B3-35E8-67FA-DB5C-991861317F0E}"/>
              </a:ext>
            </a:extLst>
          </p:cNvPr>
          <p:cNvPicPr>
            <a:picLocks noChangeAspect="1" noChangeArrowheads="1"/>
          </p:cNvPicPr>
          <p:nvPr/>
        </p:nvPicPr>
        <p:blipFill>
          <a:blip r:embed="Raf2deab795454ae1">
            <a:extLst>
              <a:ext uri="{28A0092B-C50C-407E-A947-70E740481C1C}">
                <a14:useLocalDpi xmlns:a14="http://schemas.microsoft.com/office/drawing/2010/main" val="0"/>
              </a:ext>
            </a:extLst>
          </a:blip>
          <a:srcRect/>
          <a:stretch>
            <a:fillRect/>
          </a:stretch>
        </p:blipFill>
        <p:spPr bwMode="auto">
          <a:xfrm>
            <a:off x="-3067664" y="-1091381"/>
            <a:ext cx="1419225" cy="4762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Table 3">
            <a:extLst>
              <a:ext uri="{FF2B5EF4-FFF2-40B4-BE49-F238E27FC236}">
                <a16:creationId xmlns:a16="http://schemas.microsoft.com/office/drawing/2014/main" id="{C39DAF40-8F12-91BF-2C70-1E02C4815EB9}"/>
              </a:ext>
            </a:extLst>
          </p:cNvPr>
          <p:cNvGraphicFramePr>
            <a:graphicFrameLocks noGrp="1"/>
          </p:cNvGraphicFramePr>
          <p:nvPr>
            <p:extLst>
              <p:ext uri="{D42A27DB-BD31-4B8C-83A1-F6EECF244321}">
                <p14:modId xmlns:p14="http://schemas.microsoft.com/office/powerpoint/2010/main" val="2069455949"/>
              </p:ext>
            </p:extLst>
          </p:nvPr>
        </p:nvGraphicFramePr>
        <p:xfrm>
          <a:off x="6390752" y="1248203"/>
          <a:ext cx="4846037" cy="4623105"/>
        </p:xfrm>
        <a:graphic>
          <a:graphicData uri="http://schemas.openxmlformats.org/drawingml/2006/table">
            <a:tbl>
              <a:tblPr>
                <a:solidFill>
                  <a:schemeClr val="tx1">
                    <a:lumMod val="65000"/>
                    <a:lumOff val="35000"/>
                  </a:schemeClr>
                </a:solidFill>
              </a:tblPr>
              <a:tblGrid>
                <a:gridCol w="4846037">
                  <a:extLst>
                    <a:ext uri="{9D8B030D-6E8A-4147-A177-3AD203B41FA5}">
                      <a16:colId xmlns:a16="http://schemas.microsoft.com/office/drawing/2014/main" val="313100877"/>
                    </a:ext>
                  </a:extLst>
                </a:gridCol>
              </a:tblGrid>
              <a:tr h="1901285">
                <a:tc>
                  <a:txBody>
                    <a:bodyPr/>
                    <a:lstStyle/>
                    <a:p>
                      <a:pPr algn="l" rtl="0" fontAlgn="base"/>
                      <a:r>
                        <a:rPr lang="en-US" sz="2700" b="1" i="0" cap="none" spc="0" dirty="0">
                          <a:solidFill>
                            <a:schemeClr val="bg1"/>
                          </a:solidFill>
                          <a:effectLst/>
                          <a:latin typeface="Arial" panose="020B0604020202020204" pitchFamily="34" charset="0"/>
                        </a:rPr>
                        <a:t>Weekly Report </a:t>
                      </a:r>
                      <a:endParaRPr lang="en-US" sz="2700" b="1" i="0" cap="none" spc="0" dirty="0">
                        <a:solidFill>
                          <a:schemeClr val="bg1"/>
                        </a:solidFill>
                        <a:effectLst/>
                      </a:endParaRPr>
                    </a:p>
                    <a:p>
                      <a:pPr algn="l" rtl="0" fontAlgn="base"/>
                      <a:r>
                        <a:rPr lang="en-US" sz="2700" b="1" i="0" cap="none" spc="0" dirty="0">
                          <a:solidFill>
                            <a:schemeClr val="bg1"/>
                          </a:solidFill>
                          <a:effectLst/>
                          <a:latin typeface="Arial" panose="020B0604020202020204" pitchFamily="34" charset="0"/>
                        </a:rPr>
                        <a:t>October 2nd Week Results and Analysis </a:t>
                      </a:r>
                      <a:endParaRPr lang="en-US" sz="2700" b="1" i="0" cap="none" spc="0" dirty="0">
                        <a:solidFill>
                          <a:schemeClr val="bg1"/>
                        </a:solidFill>
                        <a:effectLst/>
                      </a:endParaRPr>
                    </a:p>
                    <a:p>
                      <a:pPr algn="l" rtl="0" fontAlgn="base"/>
                      <a:r>
                        <a:rPr lang="en-US" sz="2700" b="1" i="0" cap="none" spc="0" dirty="0">
                          <a:solidFill>
                            <a:schemeClr val="bg1"/>
                          </a:solidFill>
                          <a:effectLst/>
                          <a:latin typeface="Calibri" panose="020F0502020204030204" pitchFamily="34" charset="0"/>
                        </a:rPr>
                        <a:t> </a:t>
                      </a:r>
                      <a:endParaRPr lang="en-US" sz="2700" b="1" i="0" cap="none" spc="0" dirty="0">
                        <a:solidFill>
                          <a:schemeClr val="bg1"/>
                        </a:solidFill>
                        <a:effectLst/>
                      </a:endParaRPr>
                    </a:p>
                  </a:txBody>
                  <a:tcPr marL="89648" marR="89648" marT="44824" marB="153850">
                    <a:lnL w="12700" cmpd="sng">
                      <a:noFill/>
                      <a:prstDash val="solid"/>
                    </a:lnL>
                    <a:lnR w="12700" cmpd="sng">
                      <a:noFill/>
                      <a:prstDash val="solid"/>
                    </a:lnR>
                    <a:lnT w="12700" cmpd="sng">
                      <a:noFill/>
                      <a:prstDash val="solid"/>
                    </a:lnT>
                    <a:lnB w="12700" cmpd="sng">
                      <a:noFill/>
                      <a:prstDash val="solid"/>
                    </a:lnB>
                    <a:solidFill>
                      <a:schemeClr val="tx1">
                        <a:lumMod val="65000"/>
                        <a:lumOff val="35000"/>
                      </a:schemeClr>
                    </a:solidFill>
                  </a:tcPr>
                </a:tc>
                <a:extLst>
                  <a:ext uri="{0D108BD9-81ED-4DB2-BD59-A6C34878D82A}">
                    <a16:rowId xmlns:a16="http://schemas.microsoft.com/office/drawing/2014/main" val="3825322091"/>
                  </a:ext>
                </a:extLst>
              </a:tr>
              <a:tr h="2721820">
                <a:tc>
                  <a:txBody>
                    <a:bodyPr/>
                    <a:lstStyle/>
                    <a:p>
                      <a:pPr algn="l" rtl="0" fontAlgn="base"/>
                      <a:r>
                        <a:rPr lang="en-US" sz="2700" b="1" i="0" cap="none" spc="0" dirty="0">
                          <a:solidFill>
                            <a:schemeClr val="bg1"/>
                          </a:solidFill>
                          <a:effectLst/>
                          <a:latin typeface="Calibri" panose="020F0502020204030204" pitchFamily="34" charset="0"/>
                        </a:rPr>
                        <a:t>October 7,2024 </a:t>
                      </a:r>
                      <a:endParaRPr lang="en-US" sz="2700" b="1" i="0" cap="none" spc="0" dirty="0">
                        <a:solidFill>
                          <a:schemeClr val="bg1"/>
                        </a:solidFill>
                        <a:effectLst/>
                      </a:endParaRPr>
                    </a:p>
                    <a:p>
                      <a:pPr algn="l" rtl="0" fontAlgn="base"/>
                      <a:r>
                        <a:rPr lang="en-US" sz="2700" b="1" i="0" cap="none" spc="0" dirty="0">
                          <a:solidFill>
                            <a:schemeClr val="bg1"/>
                          </a:solidFill>
                          <a:effectLst/>
                          <a:latin typeface="Calibri" panose="020F0502020204030204" pitchFamily="34" charset="0"/>
                        </a:rPr>
                        <a:t> </a:t>
                      </a:r>
                      <a:endParaRPr lang="en-US" sz="2700" b="1" i="0" cap="none" spc="0" dirty="0">
                        <a:solidFill>
                          <a:schemeClr val="bg1"/>
                        </a:solidFill>
                        <a:effectLst/>
                      </a:endParaRPr>
                    </a:p>
                    <a:p>
                      <a:pPr algn="l" rtl="0" fontAlgn="base"/>
                      <a:r>
                        <a:rPr lang="en-US" sz="2700" b="1" i="0" cap="none" spc="0" dirty="0">
                          <a:solidFill>
                            <a:schemeClr val="bg1"/>
                          </a:solidFill>
                          <a:effectLst/>
                          <a:latin typeface="Calibri" panose="020F0502020204030204" pitchFamily="34" charset="0"/>
                        </a:rPr>
                        <a:t>Authored By: </a:t>
                      </a:r>
                      <a:r>
                        <a:rPr lang="en-US" sz="2700" b="1" i="0" cap="none" spc="0" dirty="0" err="1">
                          <a:solidFill>
                            <a:schemeClr val="bg1"/>
                          </a:solidFill>
                          <a:effectLst/>
                          <a:latin typeface="Calibri" panose="020F0502020204030204" pitchFamily="34" charset="0"/>
                        </a:rPr>
                        <a:t>Sheta</a:t>
                      </a:r>
                      <a:r>
                        <a:rPr lang="en-US" sz="2700" b="1" i="0" cap="none" spc="0" dirty="0">
                          <a:solidFill>
                            <a:schemeClr val="bg1"/>
                          </a:solidFill>
                          <a:effectLst/>
                          <a:latin typeface="Calibri" panose="020F0502020204030204" pitchFamily="34" charset="0"/>
                        </a:rPr>
                        <a:t> Ke </a:t>
                      </a:r>
                      <a:r>
                        <a:rPr lang="en-US" sz="2700" b="1" i="0" cap="none" spc="0" dirty="0" err="1">
                          <a:solidFill>
                            <a:schemeClr val="bg1"/>
                          </a:solidFill>
                          <a:effectLst/>
                          <a:latin typeface="Calibri" panose="020F0502020204030204" pitchFamily="34" charset="0"/>
                        </a:rPr>
                        <a:t>Kaptaanz</a:t>
                      </a:r>
                      <a:r>
                        <a:rPr lang="en-US" sz="2700" b="1" i="0" cap="none" spc="0" dirty="0">
                          <a:solidFill>
                            <a:schemeClr val="bg1"/>
                          </a:solidFill>
                          <a:effectLst/>
                          <a:latin typeface="Calibri" panose="020F0502020204030204" pitchFamily="34" charset="0"/>
                        </a:rPr>
                        <a:t> </a:t>
                      </a:r>
                      <a:endParaRPr lang="en-US" sz="2700" b="1" i="0" cap="none" spc="0" dirty="0">
                        <a:solidFill>
                          <a:schemeClr val="bg1"/>
                        </a:solidFill>
                        <a:effectLst/>
                      </a:endParaRPr>
                    </a:p>
                    <a:p>
                      <a:pPr algn="l" rtl="0" fontAlgn="base"/>
                      <a:r>
                        <a:rPr lang="en-US" sz="2700" b="1" i="0" cap="none" spc="0" dirty="0">
                          <a:solidFill>
                            <a:schemeClr val="bg1"/>
                          </a:solidFill>
                          <a:effectLst/>
                          <a:latin typeface="Calibri" panose="020F0502020204030204" pitchFamily="34" charset="0"/>
                        </a:rPr>
                        <a:t> </a:t>
                      </a:r>
                      <a:endParaRPr lang="en-US" sz="2700" b="1" i="0" cap="none" spc="0" dirty="0">
                        <a:solidFill>
                          <a:schemeClr val="bg1"/>
                        </a:solidFill>
                        <a:effectLst/>
                      </a:endParaRPr>
                    </a:p>
                  </a:txBody>
                  <a:tcPr marL="89648" marR="89648" marT="44824" marB="153850">
                    <a:lnL w="12700" cmpd="sng">
                      <a:noFill/>
                      <a:prstDash val="solid"/>
                    </a:lnL>
                    <a:lnR w="12700" cmpd="sng">
                      <a:noFill/>
                      <a:prstDash val="solid"/>
                    </a:lnR>
                    <a:lnT w="12700" cmpd="sng">
                      <a:noFill/>
                      <a:prstDash val="solid"/>
                    </a:lnT>
                    <a:lnB w="12700" cmpd="sng">
                      <a:noFill/>
                      <a:prstDash val="solid"/>
                    </a:lnB>
                    <a:solidFill>
                      <a:schemeClr val="tx1">
                        <a:lumMod val="65000"/>
                        <a:lumOff val="35000"/>
                      </a:schemeClr>
                    </a:solidFill>
                  </a:tcPr>
                </a:tc>
                <a:extLst>
                  <a:ext uri="{0D108BD9-81ED-4DB2-BD59-A6C34878D82A}">
                    <a16:rowId xmlns:a16="http://schemas.microsoft.com/office/drawing/2014/main" val="379934382"/>
                  </a:ext>
                </a:extLst>
              </a:tr>
            </a:tbl>
          </a:graphicData>
        </a:graphic>
      </p:graphicFrame>
    </p:spTree>
    <p:extLst>
      <p:ext uri="{BB962C8B-B14F-4D97-AF65-F5344CB8AC3E}">
        <p14:creationId xmlns:p14="http://schemas.microsoft.com/office/powerpoint/2010/main" val="2785746684"/>
      </p:ext>
    </p:extLst>
  </p:cSld>
  <p:clrMapOvr>
    <a:masterClrMapping/>
  </p:clrMapOvr>
  <mc:AlternateContent xmlns:mc="http://schemas.openxmlformats.org/markup-compatibility/2006" xmlns:p14="http://schemas.microsoft.com/office/powerpoint/2010/main">
    <mc:Choice Requires="p14">
      <p:transition spd="slow" p14:dur="4000">
        <p14:vortex dir="r"/>
        <p:sndAc>
          <p:stSnd loop="1">
            <p:snd r:embed="Rd695a9bcadf447cf" name="explode.wav"/>
          </p:stSnd>
        </p:sndAc>
      </p:transition>
    </mc:Choice>
    <mc:Fallback xmlns="">
      <p:transition spd="slow">
        <p:fade/>
        <p:sndAc>
          <p:stSnd loop="1">
            <p:snd r:embed="Reecdd5f0a1c44858" name="explode.wav"/>
          </p:stSnd>
        </p:sndAc>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62B3A-E4E3-85B0-6217-B432EEAA2610}"/>
              </a:ext>
            </a:extLst>
          </p:cNvPr>
          <p:cNvSpPr>
            <a:spLocks noGrp="1"/>
          </p:cNvSpPr>
          <p:nvPr>
            <p:ph type="title"/>
          </p:nvPr>
        </p:nvSpPr>
        <p:spPr/>
        <p:txBody>
          <a:bodyPr/>
          <a:lstStyle/>
          <a:p>
            <a:r>
              <a:rPr lang="en-US" dirty="0"/>
              <a:t>Team Name-</a:t>
            </a:r>
            <a:r>
              <a:rPr lang="en-US" dirty="0" err="1"/>
              <a:t>Sheta</a:t>
            </a:r>
            <a:r>
              <a:rPr lang="en-US" dirty="0"/>
              <a:t> Ke </a:t>
            </a:r>
            <a:r>
              <a:rPr lang="en-US" dirty="0" err="1"/>
              <a:t>Kaptaanz</a:t>
            </a:r>
            <a:endParaRPr lang="en-IN" dirty="0"/>
          </a:p>
        </p:txBody>
      </p:sp>
      <p:sp>
        <p:nvSpPr>
          <p:cNvPr id="3" name="Content Placeholder 2">
            <a:extLst>
              <a:ext uri="{FF2B5EF4-FFF2-40B4-BE49-F238E27FC236}">
                <a16:creationId xmlns:a16="http://schemas.microsoft.com/office/drawing/2014/main" id="{B8240AA1-E312-BD35-6986-253AD1B32CA0}"/>
              </a:ext>
            </a:extLst>
          </p:cNvPr>
          <p:cNvSpPr>
            <a:spLocks noGrp="1"/>
          </p:cNvSpPr>
          <p:nvPr>
            <p:ph idx="1"/>
          </p:nvPr>
        </p:nvSpPr>
        <p:spPr/>
        <p:txBody>
          <a:bodyPr vert="horz" lIns="91440" tIns="45720" rIns="91440" bIns="45720" rtlCol="0" anchor="t">
            <a:normAutofit/>
          </a:bodyPr>
          <a:lstStyle/>
          <a:p>
            <a:pPr algn="l" rtl="0" fontAlgn="base"/>
            <a:r>
              <a:rPr lang="en-US" sz="2400" b="1" i="0" dirty="0">
                <a:solidFill>
                  <a:srgbClr val="F2F2F2"/>
                </a:solidFill>
                <a:effectLst/>
                <a:latin typeface="Arial" panose="020B0604020202020204" pitchFamily="34" charset="0"/>
              </a:rPr>
              <a:t>Contributors: </a:t>
            </a:r>
          </a:p>
          <a:p>
            <a:pPr algn="l" rtl="0" fontAlgn="base">
              <a:buFont typeface="+mj-lt"/>
              <a:buAutoNum type="arabicPeriod"/>
            </a:pPr>
            <a:r>
              <a:rPr lang="en-US" sz="2400" b="1" i="0" dirty="0">
                <a:solidFill>
                  <a:srgbClr val="F2F2F2"/>
                </a:solidFill>
                <a:effectLst/>
                <a:latin typeface="Arial" panose="020B0604020202020204" pitchFamily="34" charset="0"/>
              </a:rPr>
              <a:t>Ayush </a:t>
            </a:r>
            <a:r>
              <a:rPr lang="en-US" sz="2400" b="1" i="0" dirty="0" err="1">
                <a:solidFill>
                  <a:srgbClr val="F2F2F2"/>
                </a:solidFill>
                <a:effectLst/>
                <a:latin typeface="Arial" panose="020B0604020202020204" pitchFamily="34" charset="0"/>
              </a:rPr>
              <a:t>Sheta</a:t>
            </a:r>
            <a:r>
              <a:rPr lang="en-US" sz="2400" b="1" i="0" dirty="0">
                <a:solidFill>
                  <a:srgbClr val="F2F2F2"/>
                </a:solidFill>
                <a:effectLst/>
                <a:latin typeface="Arial" panose="020B0604020202020204" pitchFamily="34" charset="0"/>
              </a:rPr>
              <a:t>  </a:t>
            </a:r>
          </a:p>
          <a:p>
            <a:pPr algn="l" rtl="0" fontAlgn="base">
              <a:buFont typeface="+mj-lt"/>
              <a:buAutoNum type="arabicPeriod" startAt="2"/>
            </a:pPr>
            <a:r>
              <a:rPr lang="en-US" sz="2400" b="1" dirty="0">
                <a:solidFill>
                  <a:srgbClr val="F2F2F2"/>
                </a:solidFill>
                <a:latin typeface="Arial"/>
                <a:cs typeface="Arial"/>
              </a:rPr>
              <a:t>Soham Sadavarte</a:t>
            </a:r>
            <a:endParaRPr lang="en-US" sz="2400" b="1" i="0" dirty="0">
              <a:solidFill>
                <a:srgbClr val="F2F2F2"/>
              </a:solidFill>
              <a:effectLst/>
              <a:latin typeface="Arial"/>
              <a:cs typeface="Arial"/>
            </a:endParaRPr>
          </a:p>
          <a:p>
            <a:pPr algn="l" rtl="0" fontAlgn="base">
              <a:buFont typeface="+mj-lt"/>
              <a:buAutoNum type="arabicPeriod" startAt="3"/>
            </a:pPr>
            <a:r>
              <a:rPr lang="en-US" sz="2400" b="1" dirty="0">
                <a:solidFill>
                  <a:srgbClr val="F2F2F2"/>
                </a:solidFill>
                <a:latin typeface="Arial" panose="020B0604020202020204" pitchFamily="34" charset="0"/>
              </a:rPr>
              <a:t>Kavya </a:t>
            </a:r>
            <a:r>
              <a:rPr lang="en-US" sz="2400" b="1" dirty="0" err="1">
                <a:solidFill>
                  <a:srgbClr val="F2F2F2"/>
                </a:solidFill>
                <a:latin typeface="Arial" panose="020B0604020202020204" pitchFamily="34" charset="0"/>
              </a:rPr>
              <a:t>Bhalodi</a:t>
            </a:r>
            <a:endParaRPr lang="en-US" sz="2400" b="1" i="0" dirty="0">
              <a:solidFill>
                <a:srgbClr val="F2F2F2"/>
              </a:solidFill>
              <a:effectLst/>
              <a:latin typeface="Arial" panose="020B0604020202020204" pitchFamily="34" charset="0"/>
            </a:endParaRPr>
          </a:p>
          <a:p>
            <a:pPr algn="l" rtl="0" fontAlgn="base">
              <a:buFont typeface="+mj-lt"/>
              <a:buAutoNum type="arabicPeriod" startAt="4"/>
            </a:pPr>
            <a:r>
              <a:rPr lang="en-US" sz="2400" b="1" i="0" dirty="0">
                <a:solidFill>
                  <a:srgbClr val="F2F2F2"/>
                </a:solidFill>
                <a:effectLst/>
                <a:latin typeface="Arial" panose="020B0604020202020204" pitchFamily="34" charset="0"/>
              </a:rPr>
              <a:t>Shivam Gupta  </a:t>
            </a:r>
          </a:p>
          <a:p>
            <a:pPr marL="0" indent="0" fontAlgn="base">
              <a:buNone/>
            </a:pPr>
            <a:endParaRPr lang="en-US" sz="3600" b="1" dirty="0">
              <a:solidFill>
                <a:schemeClr val="accent2">
                  <a:lumMod val="40000"/>
                  <a:lumOff val="60000"/>
                </a:schemeClr>
              </a:solidFill>
              <a:latin typeface="Arial"/>
              <a:cs typeface="Arial"/>
            </a:endParaRPr>
          </a:p>
          <a:p>
            <a:pPr marL="0" indent="0" algn="l">
              <a:buNone/>
            </a:pPr>
            <a:r>
              <a:rPr lang="en-US" sz="3600" b="1" dirty="0">
                <a:solidFill>
                  <a:schemeClr val="accent2">
                    <a:lumMod val="40000"/>
                    <a:lumOff val="60000"/>
                  </a:schemeClr>
                </a:solidFill>
                <a:latin typeface="Arial"/>
                <a:cs typeface="Arial"/>
              </a:rPr>
              <a:t>Professor: Sachin Chaudhari</a:t>
            </a:r>
            <a:endParaRPr lang="en-US" dirty="0">
              <a:solidFill>
                <a:schemeClr val="accent2">
                  <a:lumMod val="40000"/>
                  <a:lumOff val="60000"/>
                </a:schemeClr>
              </a:solidFill>
            </a:endParaRPr>
          </a:p>
          <a:p>
            <a:pPr marL="0" indent="0">
              <a:buNone/>
            </a:pPr>
            <a:r>
              <a:rPr lang="en-US" sz="2800" b="1" dirty="0">
                <a:solidFill>
                  <a:schemeClr val="accent2">
                    <a:lumMod val="40000"/>
                    <a:lumOff val="60000"/>
                  </a:schemeClr>
                </a:solidFill>
                <a:latin typeface="Arial"/>
                <a:cs typeface="Arial"/>
              </a:rPr>
              <a:t>T.A - ANSH SHAH </a:t>
            </a:r>
            <a:endParaRPr lang="en-US" sz="3600" b="1" dirty="0">
              <a:solidFill>
                <a:schemeClr val="accent2">
                  <a:lumMod val="40000"/>
                  <a:lumOff val="60000"/>
                </a:schemeClr>
              </a:solidFill>
              <a:latin typeface="Arial"/>
              <a:cs typeface="Arial"/>
            </a:endParaRPr>
          </a:p>
          <a:p>
            <a:endParaRPr lang="en-IN" dirty="0">
              <a:solidFill>
                <a:srgbClr val="F2F2F2"/>
              </a:solidFill>
            </a:endParaRPr>
          </a:p>
        </p:txBody>
      </p:sp>
    </p:spTree>
    <p:extLst>
      <p:ext uri="{BB962C8B-B14F-4D97-AF65-F5344CB8AC3E}">
        <p14:creationId xmlns:p14="http://schemas.microsoft.com/office/powerpoint/2010/main" val="1129469195"/>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8c51eaa1eed74f7c" name="explode.wav"/>
          </p:stSnd>
        </p:sndAc>
      </p:transition>
    </mc:Choice>
    <mc:Fallback xmlns="">
      <p:transition spd="slow">
        <p:diamond/>
        <p:sndAc>
          <p:stSnd>
            <p:snd r:embed="R749663ba99454812" name="explode.wav"/>
          </p:stSnd>
        </p:sndAc>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1716E-B72C-0AE3-9C62-575DD43E28D6}"/>
              </a:ext>
            </a:extLst>
          </p:cNvPr>
          <p:cNvSpPr>
            <a:spLocks noGrp="1"/>
          </p:cNvSpPr>
          <p:nvPr>
            <p:ph type="title"/>
          </p:nvPr>
        </p:nvSpPr>
        <p:spPr/>
        <p:txBody>
          <a:bodyPr/>
          <a:lstStyle/>
          <a:p>
            <a:r>
              <a:rPr lang="en-US" dirty="0"/>
              <a:t>Timeline</a:t>
            </a:r>
            <a:endParaRPr lang="en-IN" dirty="0"/>
          </a:p>
        </p:txBody>
      </p:sp>
      <p:sp>
        <p:nvSpPr>
          <p:cNvPr id="3" name="Content Placeholder 2">
            <a:extLst>
              <a:ext uri="{FF2B5EF4-FFF2-40B4-BE49-F238E27FC236}">
                <a16:creationId xmlns:a16="http://schemas.microsoft.com/office/drawing/2014/main" id="{AF2BBF82-8CCE-6336-5DEC-2003AFB58CA2}"/>
              </a:ext>
            </a:extLst>
          </p:cNvPr>
          <p:cNvSpPr>
            <a:spLocks noGrp="1"/>
          </p:cNvSpPr>
          <p:nvPr>
            <p:ph idx="1"/>
          </p:nvPr>
        </p:nvSpPr>
        <p:spPr/>
        <p:txBody>
          <a:bodyPr/>
          <a:lstStyle/>
          <a:p>
            <a:pPr marL="0" indent="0" algn="l" rtl="0" fontAlgn="base">
              <a:buNone/>
            </a:pPr>
            <a:r>
              <a:rPr lang="en-US" sz="4000" b="1" i="1" u="sng" dirty="0">
                <a:effectLst/>
                <a:latin typeface="Calibri" panose="020F0502020204030204" pitchFamily="34" charset="0"/>
              </a:rPr>
              <a:t>• Task-1: Expansion of dataset</a:t>
            </a:r>
            <a:r>
              <a:rPr lang="en-US" sz="4000" b="0" i="0" dirty="0">
                <a:effectLst/>
                <a:latin typeface="Calibri" panose="020F0502020204030204" pitchFamily="34" charset="0"/>
              </a:rPr>
              <a:t> </a:t>
            </a:r>
            <a:endParaRPr lang="en-US" sz="4000" b="0" i="0" dirty="0">
              <a:effectLst/>
              <a:latin typeface="Segoe UI" panose="020B0502040204020203" pitchFamily="34" charset="0"/>
            </a:endParaRPr>
          </a:p>
          <a:p>
            <a:pPr marL="0" indent="0" algn="l" rtl="0" fontAlgn="base">
              <a:buNone/>
            </a:pPr>
            <a:r>
              <a:rPr lang="en-US" sz="4000" b="1" i="1" u="sng" dirty="0">
                <a:effectLst/>
                <a:latin typeface="Calibri" panose="020F0502020204030204" pitchFamily="34" charset="0"/>
              </a:rPr>
              <a:t>• Task2: Uploading  and running the model on QIDK kit </a:t>
            </a:r>
            <a:r>
              <a:rPr lang="en-US" sz="4000" b="0" i="0" dirty="0">
                <a:effectLst/>
                <a:latin typeface="Calibri" panose="020F0502020204030204" pitchFamily="34" charset="0"/>
              </a:rPr>
              <a:t> </a:t>
            </a:r>
            <a:endParaRPr lang="en-US" sz="4000" b="0" i="0" dirty="0">
              <a:effectLst/>
              <a:latin typeface="Segoe UI" panose="020B0502040204020203" pitchFamily="34" charset="0"/>
            </a:endParaRPr>
          </a:p>
          <a:p>
            <a:endParaRPr lang="en-IN" dirty="0"/>
          </a:p>
        </p:txBody>
      </p:sp>
    </p:spTree>
    <p:extLst>
      <p:ext uri="{BB962C8B-B14F-4D97-AF65-F5344CB8AC3E}">
        <p14:creationId xmlns:p14="http://schemas.microsoft.com/office/powerpoint/2010/main" val="3949462237"/>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3d1c85b2d48b42b3" name="explode.wav"/>
          </p:stSnd>
        </p:sndAc>
      </p:transition>
    </mc:Choice>
    <mc:Fallback xmlns="">
      <p:transition spd="slow">
        <p:diamond/>
        <p:sndAc>
          <p:stSnd>
            <p:snd r:embed="R655c8545ccad4bbf" name="explode.wav"/>
          </p:stSnd>
        </p:sndAc>
      </p:transition>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76" name="Rectangle 5">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77" name="PlaceHolder 1"/>
          <p:cNvSpPr>
            <a:spLocks noGrp="1"/>
          </p:cNvSpPr>
          <p:nvPr>
            <p:ph type="title"/>
          </p:nvPr>
        </p:nvSpPr>
        <p:spPr>
          <a:xfrm>
            <a:off x="1102320" y="694440"/>
            <a:ext cx="3552840" cy="5477040"/>
          </a:xfrm>
          <a:prstGeom prst="rect">
            <a:avLst/>
          </a:prstGeom>
          <a:noFill/>
          <a:ln w="0">
            <a:noFill/>
          </a:ln>
        </p:spPr>
        <p:txBody>
          <a:bodyPr lIns="91440" rIns="91440" tIns="45720" bIns="45720" anchor="ctr">
            <a:normAutofit/>
          </a:bodyPr>
          <a:p>
            <a:pPr indent="0" algn="ctr" defTabSz="914400">
              <a:lnSpc>
                <a:spcPct val="90000"/>
              </a:lnSpc>
              <a:buNone/>
              <a:tabLst>
                <a:tab algn="l" pos="0"/>
              </a:tabLst>
            </a:pPr>
            <a:r>
              <a:rPr b="0" lang="en-IN" sz="4400" spc="-1" strike="noStrike">
                <a:solidFill>
                  <a:schemeClr val="lt1"/>
                </a:solidFill>
                <a:latin typeface="Aptos Display"/>
              </a:rPr>
              <a:t>OCT WEEK-1 EVALS</a:t>
            </a:r>
            <a:endParaRPr b="0" lang="en-US" sz="4400" spc="-1" strike="noStrike">
              <a:solidFill>
                <a:srgbClr val="000000"/>
              </a:solidFill>
              <a:latin typeface="Arial"/>
            </a:endParaRPr>
          </a:p>
        </p:txBody>
      </p:sp>
      <p:grpSp>
        <p:nvGrpSpPr>
          <p:cNvPr id="78" name="Graphic 38">
            <a:extLst>
              <a:ext uri="{C183D7F6-B498-43B3-948B-1728B52AA6E4}">
                <adec:decorative xmlns:adec="http://schemas.microsoft.com/office/drawing/2017/decorative" val="1"/>
              </a:ext>
            </a:extLst>
          </p:cNvPr>
          <p:cNvGrpSpPr/>
          <p:nvPr/>
        </p:nvGrpSpPr>
        <p:grpSpPr>
          <a:xfrm>
            <a:off x="0" y="203040"/>
            <a:ext cx="1909440" cy="708840"/>
            <a:chOff x="0" y="203040"/>
            <a:chExt cx="1909440" cy="708840"/>
          </a:xfrm>
        </p:grpSpPr>
        <p:sp>
          <p:nvSpPr>
            <p:cNvPr id="79" name="Freeform: Shape 10">
              <a:extLst>
                <a:ext uri="{C183D7F6-B498-43B3-948B-1728B52AA6E4}">
                  <adec:decorative xmlns:adec="http://schemas.microsoft.com/office/drawing/2017/decorative" val="1"/>
                </a:ext>
              </a:extLst>
            </p:cNvPr>
            <p:cNvSpPr/>
            <p:nvPr/>
          </p:nvSpPr>
          <p:spPr>
            <a:xfrm>
              <a:off x="0" y="203040"/>
              <a:ext cx="1909440" cy="273960"/>
            </a:xfrm>
            <a:custGeom>
              <a:avLst/>
              <a:gdLst>
                <a:gd name="textAreaLeft" fmla="*/ 0 w 1909440"/>
                <a:gd name="textAreaRight" fmla="*/ 1910160 w 1909440"/>
                <a:gd name="textAreaTop" fmla="*/ 0 h 273960"/>
                <a:gd name="textAreaBottom" fmla="*/ 274680 h 273960"/>
              </a:gdLst>
              <a:ahLst/>
              <a:rect l="textAreaLeft" t="textAreaTop" r="textAreaRight" b="textAreaBottom"/>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solidFill>
              <a:schemeClr val="bg1"/>
            </a:solidFill>
            <a:ln w="25320">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80" name="Freeform: Shape 11">
              <a:extLst>
                <a:ext uri="{C183D7F6-B498-43B3-948B-1728B52AA6E4}">
                  <adec:decorative xmlns:adec="http://schemas.microsoft.com/office/drawing/2017/decorative" val="1"/>
                </a:ext>
              </a:extLst>
            </p:cNvPr>
            <p:cNvSpPr/>
            <p:nvPr/>
          </p:nvSpPr>
          <p:spPr>
            <a:xfrm>
              <a:off x="0" y="637920"/>
              <a:ext cx="1909440" cy="273960"/>
            </a:xfrm>
            <a:custGeom>
              <a:avLst/>
              <a:gdLst>
                <a:gd name="textAreaLeft" fmla="*/ 0 w 1909440"/>
                <a:gd name="textAreaRight" fmla="*/ 1910160 w 1909440"/>
                <a:gd name="textAreaTop" fmla="*/ 0 h 273960"/>
                <a:gd name="textAreaBottom" fmla="*/ 274680 h 273960"/>
              </a:gdLst>
              <a:ahLst/>
              <a:rect l="textAreaLeft" t="textAreaTop" r="textAreaRight" b="textAreaBottom"/>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solidFill>
              <a:schemeClr val="bg1"/>
            </a:solidFill>
            <a:ln w="25320">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grpSp>
        <p:nvGrpSpPr>
          <p:cNvPr id="81" name="Graphic 4">
            <a:extLst>
              <a:ext uri="{C183D7F6-B498-43B3-948B-1728B52AA6E4}">
                <adec:decorative xmlns:adec="http://schemas.microsoft.com/office/drawing/2017/decorative" val="1"/>
              </a:ext>
            </a:extLst>
          </p:cNvPr>
          <p:cNvGrpSpPr/>
          <p:nvPr/>
        </p:nvGrpSpPr>
        <p:grpSpPr>
          <a:xfrm>
            <a:off x="4737600" y="2202840"/>
            <a:ext cx="974160" cy="974520"/>
            <a:chOff x="4737600" y="2202840"/>
            <a:chExt cx="974160" cy="974520"/>
          </a:xfrm>
        </p:grpSpPr>
        <p:sp>
          <p:nvSpPr>
            <p:cNvPr id="82" name="Freeform: Shape 14">
              <a:extLst>
                <a:ext uri="{C183D7F6-B498-43B3-948B-1728B52AA6E4}">
                  <adec:decorative xmlns:adec="http://schemas.microsoft.com/office/drawing/2017/decorative" val="1"/>
                </a:ext>
              </a:extLst>
            </p:cNvPr>
            <p:cNvSpPr/>
            <p:nvPr/>
          </p:nvSpPr>
          <p:spPr>
            <a:xfrm>
              <a:off x="4792320" y="2257920"/>
              <a:ext cx="206280" cy="206280"/>
            </a:xfrm>
            <a:custGeom>
              <a:avLst/>
              <a:gdLst>
                <a:gd name="textAreaLeft" fmla="*/ 0 w 206280"/>
                <a:gd name="textAreaRight" fmla="*/ 207000 w 206280"/>
                <a:gd name="textAreaTop" fmla="*/ 0 h 206280"/>
                <a:gd name="textAreaBottom" fmla="*/ 207000 h 206280"/>
              </a:gdLst>
              <a:ahLst/>
              <a:rect l="textAreaLeft" t="textAreaTop" r="textAreaRight" b="textAreaBottom"/>
              <a:pathLst>
                <a:path w="112966" h="112966">
                  <a:moveTo>
                    <a:pt x="112967" y="0"/>
                  </a:moveTo>
                  <a:lnTo>
                    <a:pt x="0" y="112967"/>
                  </a:lnTo>
                  <a:cubicBezTo>
                    <a:pt x="25356" y="64747"/>
                    <a:pt x="64747" y="25356"/>
                    <a:pt x="112967" y="0"/>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83" name="Freeform: Shape 15">
              <a:extLst>
                <a:ext uri="{C183D7F6-B498-43B3-948B-1728B52AA6E4}">
                  <adec:decorative xmlns:adec="http://schemas.microsoft.com/office/drawing/2017/decorative" val="1"/>
                </a:ext>
              </a:extLst>
            </p:cNvPr>
            <p:cNvSpPr/>
            <p:nvPr/>
          </p:nvSpPr>
          <p:spPr>
            <a:xfrm>
              <a:off x="4740840" y="2206440"/>
              <a:ext cx="421200" cy="421200"/>
            </a:xfrm>
            <a:custGeom>
              <a:avLst/>
              <a:gdLst>
                <a:gd name="textAreaLeft" fmla="*/ 0 w 421200"/>
                <a:gd name="textAreaRight" fmla="*/ 421920 w 421200"/>
                <a:gd name="textAreaTop" fmla="*/ 0 h 421200"/>
                <a:gd name="textAreaBottom" fmla="*/ 421920 h 421200"/>
              </a:gdLst>
              <a:ahLst/>
              <a:rect l="textAreaLeft" t="textAreaTop" r="textAreaRight" b="textAreaBottom"/>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84" name="Freeform: Shape 16">
              <a:extLst>
                <a:ext uri="{C183D7F6-B498-43B3-948B-1728B52AA6E4}">
                  <adec:decorative xmlns:adec="http://schemas.microsoft.com/office/drawing/2017/decorative" val="1"/>
                </a:ext>
              </a:extLst>
            </p:cNvPr>
            <p:cNvSpPr/>
            <p:nvPr/>
          </p:nvSpPr>
          <p:spPr>
            <a:xfrm>
              <a:off x="4737600" y="2202840"/>
              <a:ext cx="538200" cy="538200"/>
            </a:xfrm>
            <a:custGeom>
              <a:avLst/>
              <a:gdLst>
                <a:gd name="textAreaLeft" fmla="*/ 0 w 538200"/>
                <a:gd name="textAreaRight" fmla="*/ 538920 w 538200"/>
                <a:gd name="textAreaTop" fmla="*/ 0 h 538200"/>
                <a:gd name="textAreaBottom" fmla="*/ 538920 h 538200"/>
              </a:gdLst>
              <a:ahLst/>
              <a:rect l="textAreaLeft" t="textAreaTop" r="textAreaRight" b="textAreaBottom"/>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85" name="Freeform: Shape 17">
              <a:extLst>
                <a:ext uri="{C183D7F6-B498-43B3-948B-1728B52AA6E4}">
                  <adec:decorative xmlns:adec="http://schemas.microsoft.com/office/drawing/2017/decorative" val="1"/>
                </a:ext>
              </a:extLst>
            </p:cNvPr>
            <p:cNvSpPr/>
            <p:nvPr/>
          </p:nvSpPr>
          <p:spPr>
            <a:xfrm>
              <a:off x="4752000" y="2217240"/>
              <a:ext cx="617040" cy="617400"/>
            </a:xfrm>
            <a:custGeom>
              <a:avLst/>
              <a:gdLst>
                <a:gd name="textAreaLeft" fmla="*/ 0 w 617040"/>
                <a:gd name="textAreaRight" fmla="*/ 617760 w 617040"/>
                <a:gd name="textAreaTop" fmla="*/ 0 h 617400"/>
                <a:gd name="textAreaBottom" fmla="*/ 618120 h 617400"/>
              </a:gdLst>
              <a:ahLst/>
              <a:rect l="textAreaLeft" t="textAreaTop" r="textAreaRight" b="textAreaBottom"/>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86" name="Freeform: Shape 18">
              <a:extLst>
                <a:ext uri="{C183D7F6-B498-43B3-948B-1728B52AA6E4}">
                  <adec:decorative xmlns:adec="http://schemas.microsoft.com/office/drawing/2017/decorative" val="1"/>
                </a:ext>
              </a:extLst>
            </p:cNvPr>
            <p:cNvSpPr/>
            <p:nvPr/>
          </p:nvSpPr>
          <p:spPr>
            <a:xfrm>
              <a:off x="4781160" y="2246760"/>
              <a:ext cx="667440" cy="667440"/>
            </a:xfrm>
            <a:custGeom>
              <a:avLst/>
              <a:gdLst>
                <a:gd name="textAreaLeft" fmla="*/ 0 w 667440"/>
                <a:gd name="textAreaRight" fmla="*/ 668160 w 667440"/>
                <a:gd name="textAreaTop" fmla="*/ 0 h 667440"/>
                <a:gd name="textAreaBottom" fmla="*/ 668160 h 667440"/>
              </a:gdLst>
              <a:ahLst/>
              <a:rect l="textAreaLeft" t="textAreaTop" r="textAreaRight" b="textAreaBottom"/>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87" name="Freeform: Shape 19">
              <a:extLst>
                <a:ext uri="{C183D7F6-B498-43B3-948B-1728B52AA6E4}">
                  <adec:decorative xmlns:adec="http://schemas.microsoft.com/office/drawing/2017/decorative" val="1"/>
                </a:ext>
              </a:extLst>
            </p:cNvPr>
            <p:cNvSpPr/>
            <p:nvPr/>
          </p:nvSpPr>
          <p:spPr>
            <a:xfrm>
              <a:off x="4821840" y="2287440"/>
              <a:ext cx="695880" cy="695880"/>
            </a:xfrm>
            <a:custGeom>
              <a:avLst/>
              <a:gdLst>
                <a:gd name="textAreaLeft" fmla="*/ 0 w 695880"/>
                <a:gd name="textAreaRight" fmla="*/ 696600 w 695880"/>
                <a:gd name="textAreaTop" fmla="*/ 0 h 695880"/>
                <a:gd name="textAreaBottom" fmla="*/ 696600 h 695880"/>
              </a:gdLst>
              <a:ahLst/>
              <a:rect l="textAreaLeft" t="textAreaTop" r="textAreaRight" b="textAreaBottom"/>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88" name="Freeform: Shape 20">
              <a:extLst>
                <a:ext uri="{C183D7F6-B498-43B3-948B-1728B52AA6E4}">
                  <adec:decorative xmlns:adec="http://schemas.microsoft.com/office/drawing/2017/decorative" val="1"/>
                </a:ext>
              </a:extLst>
            </p:cNvPr>
            <p:cNvSpPr/>
            <p:nvPr/>
          </p:nvSpPr>
          <p:spPr>
            <a:xfrm>
              <a:off x="4872240" y="2337840"/>
              <a:ext cx="704880" cy="704880"/>
            </a:xfrm>
            <a:custGeom>
              <a:avLst/>
              <a:gdLst>
                <a:gd name="textAreaLeft" fmla="*/ 0 w 704880"/>
                <a:gd name="textAreaRight" fmla="*/ 705600 w 704880"/>
                <a:gd name="textAreaTop" fmla="*/ 0 h 704880"/>
                <a:gd name="textAreaBottom" fmla="*/ 705600 h 704880"/>
              </a:gdLst>
              <a:ahLst/>
              <a:rect l="textAreaLeft" t="textAreaTop" r="textAreaRight" b="textAreaBottom"/>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89" name="Freeform: Shape 21">
              <a:extLst>
                <a:ext uri="{C183D7F6-B498-43B3-948B-1728B52AA6E4}">
                  <adec:decorative xmlns:adec="http://schemas.microsoft.com/office/drawing/2017/decorative" val="1"/>
                </a:ext>
              </a:extLst>
            </p:cNvPr>
            <p:cNvSpPr/>
            <p:nvPr/>
          </p:nvSpPr>
          <p:spPr>
            <a:xfrm>
              <a:off x="4932360" y="2397240"/>
              <a:ext cx="695160" cy="695880"/>
            </a:xfrm>
            <a:custGeom>
              <a:avLst/>
              <a:gdLst>
                <a:gd name="textAreaLeft" fmla="*/ 0 w 695160"/>
                <a:gd name="textAreaRight" fmla="*/ 695880 w 695160"/>
                <a:gd name="textAreaTop" fmla="*/ 0 h 695880"/>
                <a:gd name="textAreaBottom" fmla="*/ 696600 h 695880"/>
              </a:gdLst>
              <a:ahLst/>
              <a:rect l="textAreaLeft" t="textAreaTop" r="textAreaRight" b="textAreaBottom"/>
              <a:pathLst>
                <a:path w="379761" h="380237">
                  <a:moveTo>
                    <a:pt x="372428" y="0"/>
                  </a:moveTo>
                  <a:cubicBezTo>
                    <a:pt x="374999" y="3239"/>
                    <a:pt x="377381" y="6572"/>
                    <a:pt x="379762" y="9525"/>
                  </a:cubicBezTo>
                  <a:lnTo>
                    <a:pt x="9525" y="380238"/>
                  </a:lnTo>
                  <a:cubicBezTo>
                    <a:pt x="6096" y="377857"/>
                    <a:pt x="2762" y="375476"/>
                    <a:pt x="0" y="372904"/>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90" name="Freeform: Shape 22">
              <a:extLst>
                <a:ext uri="{C183D7F6-B498-43B3-948B-1728B52AA6E4}">
                  <adec:decorative xmlns:adec="http://schemas.microsoft.com/office/drawing/2017/decorative" val="1"/>
                </a:ext>
              </a:extLst>
            </p:cNvPr>
            <p:cNvSpPr/>
            <p:nvPr/>
          </p:nvSpPr>
          <p:spPr>
            <a:xfrm>
              <a:off x="5000400" y="2466000"/>
              <a:ext cx="667800" cy="667800"/>
            </a:xfrm>
            <a:custGeom>
              <a:avLst/>
              <a:gdLst>
                <a:gd name="textAreaLeft" fmla="*/ 0 w 667800"/>
                <a:gd name="textAreaRight" fmla="*/ 668520 w 667800"/>
                <a:gd name="textAreaTop" fmla="*/ 0 h 667800"/>
                <a:gd name="textAreaBottom" fmla="*/ 668520 h 667800"/>
              </a:gdLst>
              <a:ahLst/>
              <a:rect l="textAreaLeft" t="textAreaTop" r="textAreaRight" b="textAreaBottom"/>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91" name="Freeform: Shape 23">
              <a:extLst>
                <a:ext uri="{C183D7F6-B498-43B3-948B-1728B52AA6E4}">
                  <adec:decorative xmlns:adec="http://schemas.microsoft.com/office/drawing/2017/decorative" val="1"/>
                </a:ext>
              </a:extLst>
            </p:cNvPr>
            <p:cNvSpPr/>
            <p:nvPr/>
          </p:nvSpPr>
          <p:spPr>
            <a:xfrm>
              <a:off x="5080320" y="2545920"/>
              <a:ext cx="617400" cy="617400"/>
            </a:xfrm>
            <a:custGeom>
              <a:avLst/>
              <a:gdLst>
                <a:gd name="textAreaLeft" fmla="*/ 0 w 617400"/>
                <a:gd name="textAreaRight" fmla="*/ 618120 w 617400"/>
                <a:gd name="textAreaTop" fmla="*/ 0 h 617400"/>
                <a:gd name="textAreaBottom" fmla="*/ 618120 h 617400"/>
              </a:gdLst>
              <a:ahLst/>
              <a:rect l="textAreaLeft" t="textAreaTop" r="textAreaRight" b="textAreaBottom"/>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92" name="Freeform: Shape 24">
              <a:extLst>
                <a:ext uri="{C183D7F6-B498-43B3-948B-1728B52AA6E4}">
                  <adec:decorative xmlns:adec="http://schemas.microsoft.com/office/drawing/2017/decorative" val="1"/>
                </a:ext>
              </a:extLst>
            </p:cNvPr>
            <p:cNvSpPr/>
            <p:nvPr/>
          </p:nvSpPr>
          <p:spPr>
            <a:xfrm>
              <a:off x="5173560" y="2639160"/>
              <a:ext cx="538200" cy="538200"/>
            </a:xfrm>
            <a:custGeom>
              <a:avLst/>
              <a:gdLst>
                <a:gd name="textAreaLeft" fmla="*/ 0 w 538200"/>
                <a:gd name="textAreaRight" fmla="*/ 538920 w 538200"/>
                <a:gd name="textAreaTop" fmla="*/ 0 h 538200"/>
                <a:gd name="textAreaBottom" fmla="*/ 538920 h 538200"/>
              </a:gdLst>
              <a:ahLst/>
              <a:rect l="textAreaLeft" t="textAreaTop" r="textAreaRight" b="textAreaBottom"/>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93" name="Freeform: Shape 25">
              <a:extLst>
                <a:ext uri="{C183D7F6-B498-43B3-948B-1728B52AA6E4}">
                  <adec:decorative xmlns:adec="http://schemas.microsoft.com/office/drawing/2017/decorative" val="1"/>
                </a:ext>
              </a:extLst>
            </p:cNvPr>
            <p:cNvSpPr/>
            <p:nvPr/>
          </p:nvSpPr>
          <p:spPr>
            <a:xfrm>
              <a:off x="5286960" y="2752560"/>
              <a:ext cx="421200" cy="421200"/>
            </a:xfrm>
            <a:custGeom>
              <a:avLst/>
              <a:gdLst>
                <a:gd name="textAreaLeft" fmla="*/ 0 w 421200"/>
                <a:gd name="textAreaRight" fmla="*/ 421920 w 421200"/>
                <a:gd name="textAreaTop" fmla="*/ 0 h 421200"/>
                <a:gd name="textAreaBottom" fmla="*/ 421920 h 421200"/>
              </a:gdLst>
              <a:ahLst/>
              <a:rect l="textAreaLeft" t="textAreaTop" r="textAreaRight" b="textAreaBottom"/>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94" name="Freeform: Shape 26">
              <a:extLst>
                <a:ext uri="{C183D7F6-B498-43B3-948B-1728B52AA6E4}">
                  <adec:decorative xmlns:adec="http://schemas.microsoft.com/office/drawing/2017/decorative" val="1"/>
                </a:ext>
              </a:extLst>
            </p:cNvPr>
            <p:cNvSpPr/>
            <p:nvPr/>
          </p:nvSpPr>
          <p:spPr>
            <a:xfrm>
              <a:off x="5450760" y="2916360"/>
              <a:ext cx="205920" cy="205920"/>
            </a:xfrm>
            <a:custGeom>
              <a:avLst/>
              <a:gdLst>
                <a:gd name="textAreaLeft" fmla="*/ 0 w 205920"/>
                <a:gd name="textAreaRight" fmla="*/ 206640 w 205920"/>
                <a:gd name="textAreaTop" fmla="*/ 0 h 205920"/>
                <a:gd name="textAreaBottom" fmla="*/ 206640 h 205920"/>
              </a:gdLst>
              <a:ahLst/>
              <a:rect l="textAreaLeft" t="textAreaTop" r="textAreaRight" b="textAreaBottom"/>
              <a:pathLst>
                <a:path w="112871" h="112871">
                  <a:moveTo>
                    <a:pt x="112871" y="0"/>
                  </a:moveTo>
                  <a:cubicBezTo>
                    <a:pt x="87618" y="48239"/>
                    <a:pt x="48239" y="87618"/>
                    <a:pt x="0" y="112871"/>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sp>
        <p:nvSpPr>
          <p:cNvPr id="95" name="Oval 28">
            <a:extLst>
              <a:ext uri="{C183D7F6-B498-43B3-948B-1728B52AA6E4}">
                <adec:decorative xmlns:adec="http://schemas.microsoft.com/office/drawing/2017/decorative" val="1"/>
              </a:ext>
            </a:extLst>
          </p:cNvPr>
          <p:cNvSpPr/>
          <p:nvPr/>
        </p:nvSpPr>
        <p:spPr>
          <a:xfrm>
            <a:off x="599400" y="4752360"/>
            <a:ext cx="364320" cy="364320"/>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96" name="Oval 30">
            <a:extLst>
              <a:ext uri="{C183D7F6-B498-43B3-948B-1728B52AA6E4}">
                <adec:decorative xmlns:adec="http://schemas.microsoft.com/office/drawing/2017/decorative" val="1"/>
              </a:ext>
            </a:extLst>
          </p:cNvPr>
          <p:cNvSpPr/>
          <p:nvPr/>
        </p:nvSpPr>
        <p:spPr>
          <a:xfrm>
            <a:off x="599400" y="4752360"/>
            <a:ext cx="364320" cy="364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97" name="PlaceHolder 2"/>
          <p:cNvSpPr>
            <a:spLocks noGrp="1"/>
          </p:cNvSpPr>
          <p:nvPr>
            <p:ph/>
          </p:nvPr>
        </p:nvSpPr>
        <p:spPr>
          <a:xfrm>
            <a:off x="6234840" y="1130760"/>
            <a:ext cx="5216400" cy="4350600"/>
          </a:xfrm>
          <a:prstGeom prst="rect">
            <a:avLst/>
          </a:prstGeom>
          <a:noFill/>
          <a:ln w="0">
            <a:noFill/>
          </a:ln>
        </p:spPr>
        <p:txBody>
          <a:bodyPr lIns="91440" rIns="91440" tIns="45720" bIns="45720" anchor="t">
            <a:normAutofit/>
          </a:bodyPr>
          <a:p>
            <a:pPr indent="0" defTabSz="914400">
              <a:lnSpc>
                <a:spcPct val="90000"/>
              </a:lnSpc>
              <a:spcBef>
                <a:spcPts val="1001"/>
              </a:spcBef>
              <a:buNone/>
              <a:tabLst>
                <a:tab algn="l" pos="0"/>
              </a:tabLst>
            </a:pPr>
            <a:r>
              <a:rPr b="1" i="1" lang="en-IN" sz="2600" spc="-1" strike="noStrike">
                <a:solidFill>
                  <a:schemeClr val="lt1"/>
                </a:solidFill>
                <a:latin typeface="Aptos"/>
              </a:rPr>
              <a:t>Team Name- Sheta Ke Kptaanz</a:t>
            </a:r>
            <a:endParaRPr b="0" lang="en-US" sz="2600" spc="-1" strike="noStrike">
              <a:solidFill>
                <a:srgbClr val="000000"/>
              </a:solidFill>
              <a:latin typeface="Arial"/>
            </a:endParaRPr>
          </a:p>
          <a:p>
            <a:pPr indent="0" defTabSz="914400">
              <a:lnSpc>
                <a:spcPct val="90000"/>
              </a:lnSpc>
              <a:spcBef>
                <a:spcPts val="1001"/>
              </a:spcBef>
              <a:buNone/>
              <a:tabLst>
                <a:tab algn="l" pos="0"/>
              </a:tabLst>
            </a:pPr>
            <a:r>
              <a:rPr b="1" i="1" lang="en-IN" sz="2600" spc="-1" strike="noStrike">
                <a:solidFill>
                  <a:schemeClr val="lt1"/>
                </a:solidFill>
                <a:latin typeface="Aptos"/>
              </a:rPr>
              <a:t>Name of Members-</a:t>
            </a:r>
            <a:endParaRPr b="0" lang="en-US" sz="2600" spc="-1" strike="noStrike">
              <a:solidFill>
                <a:srgbClr val="000000"/>
              </a:solidFill>
              <a:latin typeface="Arial"/>
            </a:endParaRPr>
          </a:p>
          <a:p>
            <a:pPr marL="514440" indent="-514440" defTabSz="914400">
              <a:lnSpc>
                <a:spcPct val="90000"/>
              </a:lnSpc>
              <a:spcBef>
                <a:spcPts val="1001"/>
              </a:spcBef>
              <a:buClr>
                <a:srgbClr val="ffffff"/>
              </a:buClr>
              <a:buFont typeface="Arial"/>
              <a:buAutoNum type="arabicPeriod"/>
              <a:tabLst>
                <a:tab algn="l" pos="0"/>
              </a:tabLst>
            </a:pPr>
            <a:r>
              <a:rPr b="1" lang="en-IN" sz="2600" spc="-1" strike="noStrike">
                <a:solidFill>
                  <a:schemeClr val="lt1"/>
                </a:solidFill>
                <a:latin typeface="Aptos"/>
              </a:rPr>
              <a:t>Ayush Sheta </a:t>
            </a:r>
            <a:endParaRPr b="0" lang="en-US" sz="2600" spc="-1" strike="noStrike">
              <a:solidFill>
                <a:srgbClr val="000000"/>
              </a:solidFill>
              <a:latin typeface="Arial"/>
            </a:endParaRPr>
          </a:p>
          <a:p>
            <a:pPr indent="0" defTabSz="914400">
              <a:lnSpc>
                <a:spcPct val="90000"/>
              </a:lnSpc>
              <a:spcBef>
                <a:spcPts val="1001"/>
              </a:spcBef>
              <a:buNone/>
              <a:tabLst>
                <a:tab algn="l" pos="0"/>
              </a:tabLst>
            </a:pPr>
            <a:r>
              <a:rPr b="1" lang="en-IN" sz="2600" spc="-1" strike="noStrike">
                <a:solidFill>
                  <a:schemeClr val="lt1"/>
                </a:solidFill>
                <a:latin typeface="Aptos"/>
              </a:rPr>
              <a:t>2.   Kavya Bhalodi </a:t>
            </a:r>
            <a:endParaRPr b="0" lang="en-US" sz="2600" spc="-1" strike="noStrike">
              <a:solidFill>
                <a:srgbClr val="000000"/>
              </a:solidFill>
              <a:latin typeface="Arial"/>
            </a:endParaRPr>
          </a:p>
          <a:p>
            <a:pPr indent="0" defTabSz="914400">
              <a:lnSpc>
                <a:spcPct val="90000"/>
              </a:lnSpc>
              <a:spcBef>
                <a:spcPts val="1001"/>
              </a:spcBef>
              <a:buNone/>
              <a:tabLst>
                <a:tab algn="l" pos="0"/>
              </a:tabLst>
            </a:pPr>
            <a:r>
              <a:rPr b="1" lang="en-IN" sz="2600" spc="-1" strike="noStrike">
                <a:solidFill>
                  <a:schemeClr val="lt1"/>
                </a:solidFill>
                <a:latin typeface="Aptos"/>
              </a:rPr>
              <a:t>3.  Shivam Gupta </a:t>
            </a:r>
            <a:endParaRPr b="0" lang="en-US" sz="2600" spc="-1" strike="noStrike">
              <a:solidFill>
                <a:srgbClr val="000000"/>
              </a:solidFill>
              <a:latin typeface="Arial"/>
            </a:endParaRPr>
          </a:p>
          <a:p>
            <a:pPr indent="0" defTabSz="914400">
              <a:lnSpc>
                <a:spcPct val="90000"/>
              </a:lnSpc>
              <a:spcBef>
                <a:spcPts val="1001"/>
              </a:spcBef>
              <a:buNone/>
              <a:tabLst>
                <a:tab algn="l" pos="0"/>
              </a:tabLst>
            </a:pPr>
            <a:r>
              <a:rPr b="1" lang="en-IN" sz="2600" spc="-1" strike="noStrike">
                <a:solidFill>
                  <a:schemeClr val="lt1"/>
                </a:solidFill>
                <a:latin typeface="Aptos"/>
              </a:rPr>
              <a:t>4.  Soham Sadavarte </a:t>
            </a:r>
            <a:endParaRPr b="0" lang="en-US" sz="2600" spc="-1" strike="noStrike">
              <a:solidFill>
                <a:srgbClr val="000000"/>
              </a:solidFill>
              <a:latin typeface="Arial"/>
            </a:endParaRPr>
          </a:p>
          <a:p>
            <a:pPr indent="0" defTabSz="914400">
              <a:lnSpc>
                <a:spcPct val="90000"/>
              </a:lnSpc>
              <a:spcBef>
                <a:spcPts val="1001"/>
              </a:spcBef>
              <a:buNone/>
              <a:tabLst>
                <a:tab algn="l" pos="0"/>
              </a:tabLst>
            </a:pPr>
            <a:endParaRPr b="0" lang="en-US" sz="2600" spc="-1" strike="noStrike">
              <a:solidFill>
                <a:srgbClr val="000000"/>
              </a:solidFill>
              <a:latin typeface="Arial"/>
            </a:endParaRPr>
          </a:p>
          <a:p>
            <a:pPr indent="0" defTabSz="914400">
              <a:lnSpc>
                <a:spcPct val="90000"/>
              </a:lnSpc>
              <a:spcBef>
                <a:spcPts val="1001"/>
              </a:spcBef>
              <a:buNone/>
              <a:tabLst>
                <a:tab algn="l" pos="0"/>
              </a:tabLst>
            </a:pPr>
            <a:r>
              <a:rPr b="1" i="1" lang="en-IN" sz="2600" spc="-1" strike="noStrike" u="sng">
                <a:solidFill>
                  <a:schemeClr val="lt1"/>
                </a:solidFill>
                <a:uFillTx/>
                <a:latin typeface="Aptos"/>
              </a:rPr>
              <a:t>Professor Name- Sachin Chaudhari</a:t>
            </a:r>
            <a:endParaRPr b="0" lang="en-US" sz="2600" spc="-1" strike="noStrike">
              <a:solidFill>
                <a:srgbClr val="000000"/>
              </a:solidFill>
              <a:latin typeface="Arial"/>
            </a:endParaRPr>
          </a:p>
          <a:p>
            <a:pPr indent="0" defTabSz="914400">
              <a:lnSpc>
                <a:spcPct val="90000"/>
              </a:lnSpc>
              <a:spcBef>
                <a:spcPts val="1001"/>
              </a:spcBef>
              <a:buNone/>
              <a:tabLst>
                <a:tab algn="l" pos="0"/>
              </a:tabLst>
            </a:pPr>
            <a:endParaRPr b="0" lang="en-US" sz="2600" spc="-1" strike="noStrike">
              <a:solidFill>
                <a:srgbClr val="000000"/>
              </a:solidFill>
              <a:latin typeface="Arial"/>
            </a:endParaRPr>
          </a:p>
          <a:p>
            <a:pPr indent="0" defTabSz="914400">
              <a:lnSpc>
                <a:spcPct val="90000"/>
              </a:lnSpc>
              <a:spcBef>
                <a:spcPts val="1001"/>
              </a:spcBef>
              <a:buNone/>
              <a:tabLst>
                <a:tab algn="l" pos="0"/>
              </a:tabLst>
            </a:pPr>
            <a:endParaRPr b="0" lang="en-US" sz="2600" spc="-1" strike="noStrike">
              <a:solidFill>
                <a:srgbClr val="000000"/>
              </a:solidFill>
              <a:latin typeface="Arial"/>
            </a:endParaRPr>
          </a:p>
        </p:txBody>
      </p:sp>
    </p:spTree>
  </p:cSld>
  <mc:AlternateContent>
    <mc:Choice Requires="p14">
      <p:transition spd="slow" p14:dur="1750">
        <p:random/>
        <p:sndAc>
          <p:stSnd>
            <p:snd r:embed="R4870b6cbd73d498e" name="audio1.wav"/>
          </p:stSnd>
        </p:sndAc>
      </p:transition>
    </mc:Choice>
    <mc:Fallback>
      <p:transition spd="slow">
        <p:random/>
        <p:sndAc>
          <p:stSnd>
            <p:snd r:embed="R075fe2855ea1468b" name="audio1.wav"/>
          </p:stSnd>
        </p:sndAc>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F0ADE-1F3F-2C04-1510-F8B85A40412C}"/>
              </a:ext>
            </a:extLst>
          </p:cNvPr>
          <p:cNvSpPr>
            <a:spLocks noGrp="1"/>
          </p:cNvSpPr>
          <p:nvPr>
            <p:ph type="title"/>
          </p:nvPr>
        </p:nvSpPr>
        <p:spPr/>
        <p:txBody>
          <a:bodyPr/>
          <a:lstStyle/>
          <a:p>
            <a:r>
              <a:rPr lang="en-US" dirty="0"/>
              <a:t>DATASET EXPANSION &amp; MODIFICATION</a:t>
            </a:r>
            <a:endParaRPr lang="en-IN" dirty="0"/>
          </a:p>
        </p:txBody>
      </p:sp>
      <p:sp>
        <p:nvSpPr>
          <p:cNvPr id="3" name="Content Placeholder 2">
            <a:extLst>
              <a:ext uri="{FF2B5EF4-FFF2-40B4-BE49-F238E27FC236}">
                <a16:creationId xmlns:a16="http://schemas.microsoft.com/office/drawing/2014/main" id="{D4806E09-3398-09D5-3465-4AF9ADB2894A}"/>
              </a:ext>
            </a:extLst>
          </p:cNvPr>
          <p:cNvSpPr>
            <a:spLocks noGrp="1"/>
          </p:cNvSpPr>
          <p:nvPr>
            <p:ph idx="1"/>
          </p:nvPr>
        </p:nvSpPr>
        <p:spPr/>
        <p:txBody>
          <a:bodyPr>
            <a:normAutofit fontScale="92500"/>
          </a:bodyPr>
          <a:lstStyle/>
          <a:p>
            <a:r>
              <a:rPr lang="en-US" sz="2800" dirty="0"/>
              <a:t>Adding More Images to Dataset: We clicked more and more photos and also uploaded images from internet (ImageNet to be precise). </a:t>
            </a:r>
          </a:p>
          <a:p>
            <a:r>
              <a:rPr lang="en-US" sz="2800" dirty="0"/>
              <a:t>Annotating the added images: We annotated the added images making the model more accurate and reliable.</a:t>
            </a:r>
          </a:p>
          <a:p>
            <a:r>
              <a:rPr lang="en-US" sz="2800" dirty="0"/>
              <a:t>Augmentation: </a:t>
            </a:r>
            <a:r>
              <a:rPr lang="en-IN" sz="2800" dirty="0"/>
              <a:t>Performed transitions and transforms to the images already present in the dataset to increase the number of images in dataset. Basically, we have applied the h-v flip operation.</a:t>
            </a:r>
          </a:p>
        </p:txBody>
      </p:sp>
    </p:spTree>
    <p:extLst>
      <p:ext uri="{BB962C8B-B14F-4D97-AF65-F5344CB8AC3E}">
        <p14:creationId xmlns:p14="http://schemas.microsoft.com/office/powerpoint/2010/main" val="3748332437"/>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741f8e35841a4dfe" name="explode.wav"/>
          </p:stSnd>
        </p:sndAc>
      </p:transition>
    </mc:Choice>
    <mc:Fallback xmlns="">
      <p:transition spd="slow">
        <p:diamond/>
        <p:sndAc>
          <p:stSnd>
            <p:snd r:embed="R6f3ab4900cdf4121" name="explode.wav"/>
          </p:stSnd>
        </p:sndAc>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F358BAA-9C8A-4E17-BAD8-32FD6FFEA7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6" name="Color Fill">
            <a:extLst>
              <a:ext uri="{FF2B5EF4-FFF2-40B4-BE49-F238E27FC236}">
                <a16:creationId xmlns:a16="http://schemas.microsoft.com/office/drawing/2014/main" id="{4D6F41A4-BEE3-4935-9371-4ADEA67A22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18" name="Group 17">
            <a:extLst>
              <a:ext uri="{FF2B5EF4-FFF2-40B4-BE49-F238E27FC236}">
                <a16:creationId xmlns:a16="http://schemas.microsoft.com/office/drawing/2014/main" id="{7726F010-956A-40BC-8A1F-8002DC729B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351566" y="0"/>
            <a:ext cx="3840434" cy="6858000"/>
            <a:chOff x="8351565" y="0"/>
            <a:chExt cx="3840434" cy="6858000"/>
          </a:xfrm>
        </p:grpSpPr>
        <p:sp>
          <p:nvSpPr>
            <p:cNvPr id="19" name="Oval 18">
              <a:extLst>
                <a:ext uri="{FF2B5EF4-FFF2-40B4-BE49-F238E27FC236}">
                  <a16:creationId xmlns:a16="http://schemas.microsoft.com/office/drawing/2014/main" id="{D386E468-0048-46C4-ADDD-FBE7A6AE9F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60165" y="519204"/>
              <a:ext cx="474635" cy="4746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0" name="Freeform: Shape 19">
              <a:extLst>
                <a:ext uri="{FF2B5EF4-FFF2-40B4-BE49-F238E27FC236}">
                  <a16:creationId xmlns:a16="http://schemas.microsoft.com/office/drawing/2014/main" id="{C5B35ED4-0C31-4C8C-A45E-6A3EDEAB28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5871" y="0"/>
              <a:ext cx="2955657" cy="679194"/>
            </a:xfrm>
            <a:custGeom>
              <a:avLst/>
              <a:gdLst>
                <a:gd name="connsiteX0" fmla="*/ 0 w 2955657"/>
                <a:gd name="connsiteY0" fmla="*/ 0 h 679194"/>
                <a:gd name="connsiteX1" fmla="*/ 2955657 w 2955657"/>
                <a:gd name="connsiteY1" fmla="*/ 0 h 679194"/>
                <a:gd name="connsiteX2" fmla="*/ 2892839 w 2955657"/>
                <a:gd name="connsiteY2" fmla="*/ 84007 h 679194"/>
                <a:gd name="connsiteX3" fmla="*/ 1630760 w 2955657"/>
                <a:gd name="connsiteY3" fmla="*/ 679194 h 679194"/>
                <a:gd name="connsiteX4" fmla="*/ 0 w 2955657"/>
                <a:gd name="connsiteY4" fmla="*/ 679194 h 679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5657" h="679194">
                  <a:moveTo>
                    <a:pt x="0" y="0"/>
                  </a:moveTo>
                  <a:lnTo>
                    <a:pt x="2955657" y="0"/>
                  </a:lnTo>
                  <a:lnTo>
                    <a:pt x="2892839" y="84007"/>
                  </a:lnTo>
                  <a:cubicBezTo>
                    <a:pt x="2592855" y="447504"/>
                    <a:pt x="2138868" y="679194"/>
                    <a:pt x="1630760" y="679194"/>
                  </a:cubicBezTo>
                  <a:lnTo>
                    <a:pt x="0" y="679194"/>
                  </a:ln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a:p>
          </p:txBody>
        </p:sp>
        <p:sp>
          <p:nvSpPr>
            <p:cNvPr id="21" name="Freeform: Shape 20">
              <a:extLst>
                <a:ext uri="{FF2B5EF4-FFF2-40B4-BE49-F238E27FC236}">
                  <a16:creationId xmlns:a16="http://schemas.microsoft.com/office/drawing/2014/main" id="{B40A1EF3-FA93-48F4-9F82-BC0C796357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51565" y="4121414"/>
              <a:ext cx="3266317" cy="2736586"/>
            </a:xfrm>
            <a:custGeom>
              <a:avLst/>
              <a:gdLst>
                <a:gd name="connsiteX0" fmla="*/ 1635557 w 3266317"/>
                <a:gd name="connsiteY0" fmla="*/ 0 h 2736586"/>
                <a:gd name="connsiteX1" fmla="*/ 3266317 w 3266317"/>
                <a:gd name="connsiteY1" fmla="*/ 0 h 2736586"/>
                <a:gd name="connsiteX2" fmla="*/ 3266317 w 3266317"/>
                <a:gd name="connsiteY2" fmla="*/ 1630760 h 2736586"/>
                <a:gd name="connsiteX3" fmla="*/ 2892838 w 3266317"/>
                <a:gd name="connsiteY3" fmla="*/ 2671131 h 2736586"/>
                <a:gd name="connsiteX4" fmla="*/ 2833348 w 3266317"/>
                <a:gd name="connsiteY4" fmla="*/ 2736586 h 2736586"/>
                <a:gd name="connsiteX5" fmla="*/ 0 w 3266317"/>
                <a:gd name="connsiteY5" fmla="*/ 2736586 h 2736586"/>
                <a:gd name="connsiteX6" fmla="*/ 0 w 3266317"/>
                <a:gd name="connsiteY6" fmla="*/ 1635558 h 2736586"/>
                <a:gd name="connsiteX7" fmla="*/ 1635557 w 3266317"/>
                <a:gd name="connsiteY7" fmla="*/ 0 h 2736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6317" h="2736586">
                  <a:moveTo>
                    <a:pt x="1635557" y="0"/>
                  </a:moveTo>
                  <a:lnTo>
                    <a:pt x="3266317" y="0"/>
                  </a:lnTo>
                  <a:lnTo>
                    <a:pt x="3266317" y="1630760"/>
                  </a:lnTo>
                  <a:cubicBezTo>
                    <a:pt x="3266317" y="2025955"/>
                    <a:pt x="3126159" y="2388411"/>
                    <a:pt x="2892838" y="2671131"/>
                  </a:cubicBezTo>
                  <a:lnTo>
                    <a:pt x="2833348" y="2736586"/>
                  </a:lnTo>
                  <a:lnTo>
                    <a:pt x="0" y="2736586"/>
                  </a:lnTo>
                  <a:lnTo>
                    <a:pt x="0" y="1635558"/>
                  </a:lnTo>
                  <a:cubicBezTo>
                    <a:pt x="0" y="732255"/>
                    <a:pt x="732254" y="0"/>
                    <a:pt x="1635557" y="0"/>
                  </a:cubicBez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dirty="0"/>
            </a:p>
          </p:txBody>
        </p:sp>
        <p:sp>
          <p:nvSpPr>
            <p:cNvPr id="22" name="Freeform: Shape 21">
              <a:extLst>
                <a:ext uri="{FF2B5EF4-FFF2-40B4-BE49-F238E27FC236}">
                  <a16:creationId xmlns:a16="http://schemas.microsoft.com/office/drawing/2014/main" id="{A985F09D-6969-44D0-B04F-4EDE0FEDAF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55674" y="3386384"/>
              <a:ext cx="436325" cy="1309674"/>
            </a:xfrm>
            <a:custGeom>
              <a:avLst/>
              <a:gdLst>
                <a:gd name="connsiteX0" fmla="*/ 470325 w 477612"/>
                <a:gd name="connsiteY0" fmla="*/ 0 h 1433600"/>
                <a:gd name="connsiteX1" fmla="*/ 475607 w 477612"/>
                <a:gd name="connsiteY1" fmla="*/ 3701 h 1433600"/>
                <a:gd name="connsiteX2" fmla="*/ 477612 w 477612"/>
                <a:gd name="connsiteY2" fmla="*/ 5160 h 1433600"/>
                <a:gd name="connsiteX3" fmla="*/ 477612 w 477612"/>
                <a:gd name="connsiteY3" fmla="*/ 1428441 h 1433600"/>
                <a:gd name="connsiteX4" fmla="*/ 475607 w 477612"/>
                <a:gd name="connsiteY4" fmla="*/ 1429900 h 1433600"/>
                <a:gd name="connsiteX5" fmla="*/ 470325 w 477612"/>
                <a:gd name="connsiteY5" fmla="*/ 1433600 h 1433600"/>
                <a:gd name="connsiteX6" fmla="*/ 0 w 477612"/>
                <a:gd name="connsiteY6" fmla="*/ 716800 h 1433600"/>
                <a:gd name="connsiteX7" fmla="*/ 470325 w 477612"/>
                <a:gd name="connsiteY7" fmla="*/ 0 h 14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7612" h="1433600">
                  <a:moveTo>
                    <a:pt x="470325" y="0"/>
                  </a:moveTo>
                  <a:cubicBezTo>
                    <a:pt x="470325" y="0"/>
                    <a:pt x="472162" y="1254"/>
                    <a:pt x="475607" y="3701"/>
                  </a:cubicBezTo>
                  <a:lnTo>
                    <a:pt x="477612" y="5160"/>
                  </a:lnTo>
                  <a:lnTo>
                    <a:pt x="477612" y="1428441"/>
                  </a:lnTo>
                  <a:lnTo>
                    <a:pt x="475607" y="1429900"/>
                  </a:lnTo>
                  <a:cubicBezTo>
                    <a:pt x="472162" y="1432347"/>
                    <a:pt x="470325" y="1433600"/>
                    <a:pt x="470325" y="1433600"/>
                  </a:cubicBezTo>
                  <a:cubicBezTo>
                    <a:pt x="470325" y="1433600"/>
                    <a:pt x="0" y="1112672"/>
                    <a:pt x="0" y="716800"/>
                  </a:cubicBezTo>
                  <a:cubicBezTo>
                    <a:pt x="0" y="320929"/>
                    <a:pt x="470325" y="0"/>
                    <a:pt x="470325" y="0"/>
                  </a:cubicBezTo>
                  <a:close/>
                </a:path>
              </a:pathLst>
            </a:custGeom>
            <a:pattFill prst="pct5">
              <a:fgClr>
                <a:schemeClr val="accent4">
                  <a:lumMod val="20000"/>
                  <a:lumOff val="80000"/>
                </a:schemeClr>
              </a:fgClr>
              <a:bgClr>
                <a:schemeClr val="accent4">
                  <a:lumMod val="60000"/>
                  <a:lumOff val="40000"/>
                </a:schemeClr>
              </a:bgClr>
            </a:pattFill>
            <a:ln w="9525" cap="flat">
              <a:noFill/>
              <a:prstDash val="solid"/>
              <a:miter/>
            </a:ln>
          </p:spPr>
          <p:txBody>
            <a:bodyPr rtlCol="0" anchor="ctr"/>
            <a:lstStyle/>
            <a:p>
              <a:pPr lvl="0"/>
              <a:endParaRPr lang="en-US" dirty="0"/>
            </a:p>
          </p:txBody>
        </p:sp>
        <p:sp>
          <p:nvSpPr>
            <p:cNvPr id="23" name="Graphic 9">
              <a:extLst>
                <a:ext uri="{FF2B5EF4-FFF2-40B4-BE49-F238E27FC236}">
                  <a16:creationId xmlns:a16="http://schemas.microsoft.com/office/drawing/2014/main" id="{003913A0-A3C0-4ED8-8920-318068FBC4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5870" y="791588"/>
              <a:ext cx="3232012" cy="3232012"/>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pPr lvl="0"/>
              <a:endParaRPr lang="en-US"/>
            </a:p>
          </p:txBody>
        </p:sp>
      </p:grpSp>
      <p:sp>
        <p:nvSpPr>
          <p:cNvPr id="25" name="Texture">
            <a:extLst>
              <a:ext uri="{FF2B5EF4-FFF2-40B4-BE49-F238E27FC236}">
                <a16:creationId xmlns:a16="http://schemas.microsoft.com/office/drawing/2014/main" id="{7FE1D329-7CB2-4DF5-B0C0-36DD19EBC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blipFill dpi="0" rotWithShape="1">
            <a:blip r:embed="Rc83bbb78db6143a2">
              <a:alphaModFix amt="6000"/>
            </a:blip>
            <a:srcRect/>
            <a:tile tx="0" ty="0" sx="100000" sy="100000" flip="none" algn="tl"/>
          </a:blipFill>
          <a:ln w="9525" cap="flat">
            <a:noFill/>
            <a:prstDash val="solid"/>
            <a:miter/>
          </a:ln>
        </p:spPr>
        <p:txBody>
          <a:bodyPr rtlCol="0" anchor="ctr"/>
          <a:lstStyle/>
          <a:p>
            <a:endParaRPr lang="en-US" dirty="0"/>
          </a:p>
        </p:txBody>
      </p:sp>
      <p:sp>
        <p:nvSpPr>
          <p:cNvPr id="27" name="Background Fill">
            <a:extLst>
              <a:ext uri="{FF2B5EF4-FFF2-40B4-BE49-F238E27FC236}">
                <a16:creationId xmlns:a16="http://schemas.microsoft.com/office/drawing/2014/main" id="{B6D694DB-A3FC-4F14-A225-17BEBA441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9525" cap="flat">
            <a:noFill/>
            <a:prstDash val="solid"/>
            <a:miter/>
          </a:ln>
        </p:spPr>
        <p:txBody>
          <a:bodyPr rtlCol="0" anchor="ctr"/>
          <a:lstStyle/>
          <a:p>
            <a:endParaRPr lang="en-US">
              <a:solidFill>
                <a:schemeClr val="tx1"/>
              </a:solidFill>
            </a:endParaRPr>
          </a:p>
        </p:txBody>
      </p:sp>
      <p:pic>
        <p:nvPicPr>
          <p:cNvPr id="9" name="Picture 8" descr="A screen shot of a computer&#10;&#10;Description automatically generated">
            <a:extLst>
              <a:ext uri="{FF2B5EF4-FFF2-40B4-BE49-F238E27FC236}">
                <a16:creationId xmlns:a16="http://schemas.microsoft.com/office/drawing/2014/main" id="{E8C4CD0B-8A2E-4445-55CF-D69602EF8DFB}"/>
              </a:ext>
            </a:extLst>
          </p:cNvPr>
          <p:cNvPicPr>
            <a:picLocks noChangeAspect="1"/>
          </p:cNvPicPr>
          <p:nvPr/>
        </p:nvPicPr>
        <p:blipFill>
          <a:blip r:embed="R1811874b274e45c7">
            <a:alphaModFix/>
            <a:extLst>
              <a:ext uri="{BEBA8EAE-BF5A-486C-A8C5-ECC9F3942E4B}">
                <a14:imgProps xmlns:a14="http://schemas.microsoft.com/office/drawing/2010/main">
                  <a14:imgLayer r:embed="R3e946a8b7e714835">
                    <a14:imgEffect>
                      <a14:brightnessContrast bright="23000"/>
                    </a14:imgEffect>
                  </a14:imgLayer>
                </a14:imgProps>
              </a:ext>
            </a:extLst>
          </a:blip>
          <a:srcRect t="18815" r="23019" b="12889"/>
          <a:stretch/>
        </p:blipFill>
        <p:spPr>
          <a:xfrm>
            <a:off x="3059" y="10"/>
            <a:ext cx="12179504" cy="6756401"/>
          </a:xfrm>
          <a:prstGeom prst="rect">
            <a:avLst/>
          </a:prstGeom>
        </p:spPr>
      </p:pic>
      <p:sp>
        <p:nvSpPr>
          <p:cNvPr id="29" name="Rectangle 28">
            <a:extLst>
              <a:ext uri="{FF2B5EF4-FFF2-40B4-BE49-F238E27FC236}">
                <a16:creationId xmlns:a16="http://schemas.microsoft.com/office/drawing/2014/main" id="{2F45987A-3A2E-45FE-947D-464BBA890C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944762"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08A3DFCE-ED6C-CB5C-0834-AEFC86373498}"/>
              </a:ext>
            </a:extLst>
          </p:cNvPr>
          <p:cNvSpPr txBox="1">
            <a:spLocks/>
          </p:cNvSpPr>
          <p:nvPr/>
        </p:nvSpPr>
        <p:spPr>
          <a:xfrm>
            <a:off x="140787" y="2920683"/>
            <a:ext cx="5549369" cy="23876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5400">
                <a:solidFill>
                  <a:srgbClr val="FFFFFF"/>
                </a:solidFill>
              </a:rPr>
              <a:t>EXAMPLE OF MODEL TESTING</a:t>
            </a:r>
          </a:p>
        </p:txBody>
      </p:sp>
    </p:spTree>
    <p:extLst>
      <p:ext uri="{BB962C8B-B14F-4D97-AF65-F5344CB8AC3E}">
        <p14:creationId xmlns:p14="http://schemas.microsoft.com/office/powerpoint/2010/main" val="633475634"/>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8d1f78b551644bdb" name="explode.wav"/>
          </p:stSnd>
        </p:sndAc>
      </p:transition>
    </mc:Choice>
    <mc:Fallback xmlns="">
      <p:transition spd="slow">
        <p:diamond/>
        <p:sndAc>
          <p:stSnd>
            <p:snd r:embed="R95eab7daa0d44f85" name="explode.wav"/>
          </p:stSnd>
        </p:sndAc>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Background Fill">
            <a:extLst>
              <a:ext uri="{FF2B5EF4-FFF2-40B4-BE49-F238E27FC236}">
                <a16:creationId xmlns:a16="http://schemas.microsoft.com/office/drawing/2014/main" id="{03AE087C-11E2-4305-9282-D7F122FE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9525"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A941D972-233E-D55E-7244-113A84EC09BD}"/>
              </a:ext>
            </a:extLst>
          </p:cNvPr>
          <p:cNvSpPr>
            <a:spLocks noGrp="1"/>
          </p:cNvSpPr>
          <p:nvPr>
            <p:ph type="title"/>
          </p:nvPr>
        </p:nvSpPr>
        <p:spPr>
          <a:xfrm>
            <a:off x="1247078" y="-1463312"/>
            <a:ext cx="10830939" cy="2702474"/>
          </a:xfrm>
        </p:spPr>
        <p:txBody>
          <a:bodyPr anchor="b">
            <a:normAutofit/>
          </a:bodyPr>
          <a:lstStyle/>
          <a:p>
            <a:r>
              <a:rPr lang="en-US" dirty="0">
                <a:solidFill>
                  <a:srgbClr val="FFFFFF"/>
                </a:solidFill>
              </a:rPr>
              <a:t>      EXAMPLE OF MODEL TESTING</a:t>
            </a:r>
          </a:p>
        </p:txBody>
      </p:sp>
      <p:grpSp>
        <p:nvGrpSpPr>
          <p:cNvPr id="14" name="Group 13">
            <a:extLst>
              <a:ext uri="{FF2B5EF4-FFF2-40B4-BE49-F238E27FC236}">
                <a16:creationId xmlns:a16="http://schemas.microsoft.com/office/drawing/2014/main" id="{5BEF4E68-4209-401D-9695-1BA6259863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00855" y="0"/>
            <a:ext cx="1891145" cy="5600700"/>
            <a:chOff x="10300855" y="0"/>
            <a:chExt cx="1891145" cy="5600700"/>
          </a:xfrm>
        </p:grpSpPr>
        <p:sp>
          <p:nvSpPr>
            <p:cNvPr id="15" name="Oval 14">
              <a:extLst>
                <a:ext uri="{FF2B5EF4-FFF2-40B4-BE49-F238E27FC236}">
                  <a16:creationId xmlns:a16="http://schemas.microsoft.com/office/drawing/2014/main" id="{959CD86A-B36A-4C71-AE65-B317AE72D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6" name="Graphic 9">
              <a:extLst>
                <a:ext uri="{FF2B5EF4-FFF2-40B4-BE49-F238E27FC236}">
                  <a16:creationId xmlns:a16="http://schemas.microsoft.com/office/drawing/2014/main" id="{856F8064-7965-465D-9A2B-8AA3A9BAB5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30568" y="2199078"/>
              <a:ext cx="1195288" cy="119528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lumMod val="75000"/>
                <a:alpha val="65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7" name="Freeform: Shape 16">
              <a:extLst>
                <a:ext uri="{FF2B5EF4-FFF2-40B4-BE49-F238E27FC236}">
                  <a16:creationId xmlns:a16="http://schemas.microsoft.com/office/drawing/2014/main" id="{5F086EF7-5D22-4239-837D-A4A39396F6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8" name="Freeform: Shape 17">
              <a:extLst>
                <a:ext uri="{FF2B5EF4-FFF2-40B4-BE49-F238E27FC236}">
                  <a16:creationId xmlns:a16="http://schemas.microsoft.com/office/drawing/2014/main" id="{4FEA8F6A-118A-402B-98AF-319F128073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p>
          </p:txBody>
        </p:sp>
        <p:sp>
          <p:nvSpPr>
            <p:cNvPr id="19" name="Graphic 9">
              <a:extLst>
                <a:ext uri="{FF2B5EF4-FFF2-40B4-BE49-F238E27FC236}">
                  <a16:creationId xmlns:a16="http://schemas.microsoft.com/office/drawing/2014/main" id="{E623DD07-AD56-4AED-95D7-6458230471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10300855" y="0"/>
              <a:ext cx="1891145" cy="1891145"/>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 name="Graphic 9">
              <a:extLst>
                <a:ext uri="{FF2B5EF4-FFF2-40B4-BE49-F238E27FC236}">
                  <a16:creationId xmlns:a16="http://schemas.microsoft.com/office/drawing/2014/main" id="{31B6B69F-C096-4B96-A0EC-63615A106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10424367" y="122795"/>
              <a:ext cx="1644119" cy="164411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pic>
        <p:nvPicPr>
          <p:cNvPr id="7" name="Picture 6">
            <a:extLst>
              <a:ext uri="{FF2B5EF4-FFF2-40B4-BE49-F238E27FC236}">
                <a16:creationId xmlns:a16="http://schemas.microsoft.com/office/drawing/2014/main" id="{5A177663-A4B8-38FA-2B90-3B35D21EBEBC}"/>
              </a:ext>
            </a:extLst>
          </p:cNvPr>
          <p:cNvPicPr>
            <a:picLocks noChangeAspect="1"/>
          </p:cNvPicPr>
          <p:nvPr/>
        </p:nvPicPr>
        <p:blipFill>
          <a:blip r:embed="R103b2788e1bf449c"/>
          <a:srcRect t="29305" r="10692" b="14898"/>
          <a:stretch/>
        </p:blipFill>
        <p:spPr>
          <a:xfrm>
            <a:off x="6193141" y="1723067"/>
            <a:ext cx="5883040" cy="4080108"/>
          </a:xfrm>
          <a:prstGeom prst="rect">
            <a:avLst/>
          </a:prstGeom>
        </p:spPr>
      </p:pic>
      <p:pic>
        <p:nvPicPr>
          <p:cNvPr id="10" name="Picture 9">
            <a:extLst>
              <a:ext uri="{FF2B5EF4-FFF2-40B4-BE49-F238E27FC236}">
                <a16:creationId xmlns:a16="http://schemas.microsoft.com/office/drawing/2014/main" id="{83D6F47C-F75A-7940-C036-7EA97F97601F}"/>
              </a:ext>
            </a:extLst>
          </p:cNvPr>
          <p:cNvPicPr>
            <a:picLocks noChangeAspect="1"/>
          </p:cNvPicPr>
          <p:nvPr/>
        </p:nvPicPr>
        <p:blipFill>
          <a:blip r:embed="Rc5fd71db658843ac"/>
          <a:srcRect t="28894" r="12871" b="14673"/>
          <a:stretch/>
        </p:blipFill>
        <p:spPr>
          <a:xfrm>
            <a:off x="468849" y="1715430"/>
            <a:ext cx="5619144" cy="4097027"/>
          </a:xfrm>
          <a:prstGeom prst="rect">
            <a:avLst/>
          </a:prstGeom>
        </p:spPr>
      </p:pic>
    </p:spTree>
    <p:extLst>
      <p:ext uri="{BB962C8B-B14F-4D97-AF65-F5344CB8AC3E}">
        <p14:creationId xmlns:p14="http://schemas.microsoft.com/office/powerpoint/2010/main" val="523755734"/>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5f7f98f2955b4713" name="explode.wav"/>
          </p:stSnd>
        </p:sndAc>
      </p:transition>
    </mc:Choice>
    <mc:Fallback xmlns="">
      <p:transition spd="slow">
        <p:diamond/>
        <p:sndAc>
          <p:stSnd>
            <p:snd r:embed="Rb4a24e876bd74ca6" name="explode.wav"/>
          </p:stSnd>
        </p:sndAc>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044D8-3E5D-A4BE-F485-509FA75EA92A}"/>
              </a:ext>
            </a:extLst>
          </p:cNvPr>
          <p:cNvSpPr>
            <a:spLocks noGrp="1"/>
          </p:cNvSpPr>
          <p:nvPr>
            <p:ph type="title"/>
          </p:nvPr>
        </p:nvSpPr>
        <p:spPr/>
        <p:txBody>
          <a:bodyPr/>
          <a:lstStyle/>
          <a:p>
            <a:r>
              <a:rPr lang="en-US" dirty="0"/>
              <a:t>Adding Images to Dataset</a:t>
            </a:r>
            <a:endParaRPr lang="en-IN" dirty="0"/>
          </a:p>
        </p:txBody>
      </p:sp>
      <p:sp>
        <p:nvSpPr>
          <p:cNvPr id="3" name="Content Placeholder 2">
            <a:extLst>
              <a:ext uri="{FF2B5EF4-FFF2-40B4-BE49-F238E27FC236}">
                <a16:creationId xmlns:a16="http://schemas.microsoft.com/office/drawing/2014/main" id="{B9068837-1CFA-FA52-2D4F-0B304A88965F}"/>
              </a:ext>
            </a:extLst>
          </p:cNvPr>
          <p:cNvSpPr>
            <a:spLocks noGrp="1"/>
          </p:cNvSpPr>
          <p:nvPr>
            <p:ph idx="1"/>
          </p:nvPr>
        </p:nvSpPr>
        <p:spPr/>
        <p:txBody>
          <a:bodyPr/>
          <a:lstStyle/>
          <a:p>
            <a:pPr marL="457200" indent="-457200">
              <a:buAutoNum type="arabicPeriod"/>
            </a:pPr>
            <a:r>
              <a:rPr lang="en-US" sz="2800" dirty="0"/>
              <a:t>Uploading Images:  We clicked more photos and extensively surfed the internet and added an exhaustive collection of images (from Kaggle and ImageNet) making the total image count to 9342!!!</a:t>
            </a:r>
          </a:p>
          <a:p>
            <a:pPr marL="457200" indent="-457200">
              <a:buAutoNum type="arabicPeriod"/>
            </a:pPr>
            <a:r>
              <a:rPr lang="en-US" sz="2800" dirty="0"/>
              <a:t> Annotating Images: We annotated nearly all the images over a span of 3-4 days thus making our model more accurate and precise than ever. </a:t>
            </a:r>
          </a:p>
          <a:p>
            <a:pPr marL="0" indent="0">
              <a:buNone/>
            </a:pPr>
            <a:endParaRPr lang="en-IN" dirty="0"/>
          </a:p>
        </p:txBody>
      </p:sp>
    </p:spTree>
    <p:extLst>
      <p:ext uri="{BB962C8B-B14F-4D97-AF65-F5344CB8AC3E}">
        <p14:creationId xmlns:p14="http://schemas.microsoft.com/office/powerpoint/2010/main" val="99103440"/>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0c744e3e256a4aee" name="explode.wav"/>
          </p:stSnd>
        </p:sndAc>
      </p:transition>
    </mc:Choice>
    <mc:Fallback xmlns="">
      <p:transition spd="slow">
        <p:diamond/>
        <p:sndAc>
          <p:stSnd>
            <p:snd r:embed="R408f2fd5fa204610" name="explode.wav"/>
          </p:stSnd>
        </p:sndAc>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Background Fill">
            <a:extLst>
              <a:ext uri="{FF2B5EF4-FFF2-40B4-BE49-F238E27FC236}">
                <a16:creationId xmlns:a16="http://schemas.microsoft.com/office/drawing/2014/main" id="{FAFB3478-4AEC-431E-93B2-1593839C1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9525" cap="flat">
            <a:noFill/>
            <a:prstDash val="solid"/>
            <a:miter/>
          </a:ln>
        </p:spPr>
        <p:txBody>
          <a:bodyPr rtlCol="0" anchor="ctr"/>
          <a:lstStyle/>
          <a:p>
            <a:endParaRPr lang="en-US">
              <a:solidFill>
                <a:schemeClr val="tx1"/>
              </a:solidFill>
            </a:endParaRPr>
          </a:p>
        </p:txBody>
      </p:sp>
      <p:sp>
        <p:nvSpPr>
          <p:cNvPr id="12" name="Color Fill">
            <a:extLst>
              <a:ext uri="{FF2B5EF4-FFF2-40B4-BE49-F238E27FC236}">
                <a16:creationId xmlns:a16="http://schemas.microsoft.com/office/drawing/2014/main" id="{A8A68745-355E-4D81-AA5F-942C71082A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14" name="Group 13">
            <a:extLst>
              <a:ext uri="{FF2B5EF4-FFF2-40B4-BE49-F238E27FC236}">
                <a16:creationId xmlns:a16="http://schemas.microsoft.com/office/drawing/2014/main" id="{4FF6C1C2-378C-406C-B0FD-35E9D77DCF5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64567" y="0"/>
            <a:ext cx="3244133" cy="6838336"/>
            <a:chOff x="8264567" y="0"/>
            <a:chExt cx="3244133" cy="6838336"/>
          </a:xfrm>
        </p:grpSpPr>
        <p:sp>
          <p:nvSpPr>
            <p:cNvPr id="15" name="Freeform: Shape 14">
              <a:extLst>
                <a:ext uri="{FF2B5EF4-FFF2-40B4-BE49-F238E27FC236}">
                  <a16:creationId xmlns:a16="http://schemas.microsoft.com/office/drawing/2014/main" id="{814B0136-7C74-44AA-9E26-B1D07BFF9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4567" y="3936270"/>
              <a:ext cx="3228636" cy="2902066"/>
            </a:xfrm>
            <a:custGeom>
              <a:avLst/>
              <a:gdLst>
                <a:gd name="connsiteX0" fmla="*/ 1616689 w 3228636"/>
                <a:gd name="connsiteY0" fmla="*/ 0 h 2902066"/>
                <a:gd name="connsiteX1" fmla="*/ 3228636 w 3228636"/>
                <a:gd name="connsiteY1" fmla="*/ 0 h 2902066"/>
                <a:gd name="connsiteX2" fmla="*/ 3228636 w 3228636"/>
                <a:gd name="connsiteY2" fmla="*/ 1611947 h 2902066"/>
                <a:gd name="connsiteX3" fmla="*/ 2640316 w 3228636"/>
                <a:gd name="connsiteY3" fmla="*/ 2859466 h 2902066"/>
                <a:gd name="connsiteX4" fmla="*/ 2583347 w 3228636"/>
                <a:gd name="connsiteY4" fmla="*/ 2902066 h 2902066"/>
                <a:gd name="connsiteX5" fmla="*/ 0 w 3228636"/>
                <a:gd name="connsiteY5" fmla="*/ 2902066 h 2902066"/>
                <a:gd name="connsiteX6" fmla="*/ 0 w 3228636"/>
                <a:gd name="connsiteY6" fmla="*/ 1616689 h 2902066"/>
                <a:gd name="connsiteX7" fmla="*/ 1616689 w 3228636"/>
                <a:gd name="connsiteY7" fmla="*/ 0 h 2902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28636" h="2902066">
                  <a:moveTo>
                    <a:pt x="1616689" y="0"/>
                  </a:moveTo>
                  <a:lnTo>
                    <a:pt x="3228636" y="0"/>
                  </a:lnTo>
                  <a:lnTo>
                    <a:pt x="3228636" y="1611947"/>
                  </a:lnTo>
                  <a:cubicBezTo>
                    <a:pt x="3228636" y="2114193"/>
                    <a:pt x="2999619" y="2562943"/>
                    <a:pt x="2640316" y="2859466"/>
                  </a:cubicBezTo>
                  <a:lnTo>
                    <a:pt x="2583347" y="2902066"/>
                  </a:lnTo>
                  <a:lnTo>
                    <a:pt x="0" y="2902066"/>
                  </a:lnTo>
                  <a:lnTo>
                    <a:pt x="0" y="1616689"/>
                  </a:lnTo>
                  <a:cubicBezTo>
                    <a:pt x="0" y="723806"/>
                    <a:pt x="723807" y="0"/>
                    <a:pt x="1616689" y="0"/>
                  </a:cubicBezTo>
                  <a:close/>
                </a:path>
              </a:pathLst>
            </a:custGeom>
            <a:solidFill>
              <a:srgbClr val="FFFFFF"/>
            </a:solidFill>
            <a:ln w="38100" cap="flat">
              <a:solidFill>
                <a:srgbClr val="F7F7F7"/>
              </a:solidFill>
              <a:prstDash val="solid"/>
              <a:miter/>
            </a:ln>
          </p:spPr>
          <p:txBody>
            <a:bodyPr wrap="square" rtlCol="0" anchor="ctr">
              <a:noAutofit/>
            </a:bodyPr>
            <a:lstStyle/>
            <a:p>
              <a:endParaRPr lang="en-US" dirty="0"/>
            </a:p>
          </p:txBody>
        </p:sp>
        <p:sp>
          <p:nvSpPr>
            <p:cNvPr id="16" name="Graphic 9">
              <a:extLst>
                <a:ext uri="{FF2B5EF4-FFF2-40B4-BE49-F238E27FC236}">
                  <a16:creationId xmlns:a16="http://schemas.microsoft.com/office/drawing/2014/main" id="{96760ECB-BE8C-435B-822A-5FB28A02D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19319" y="969060"/>
              <a:ext cx="2786467" cy="2786467"/>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rgbClr val="FFFFFF"/>
            </a:solidFill>
            <a:ln w="38100" cap="flat">
              <a:solidFill>
                <a:srgbClr val="F7F7F7"/>
              </a:solidFill>
              <a:prstDash val="solid"/>
              <a:miter/>
            </a:ln>
          </p:spPr>
          <p:txBody>
            <a:bodyPr rtlCol="0" anchor="ctr"/>
            <a:lstStyle/>
            <a:p>
              <a:endParaRPr lang="en-US" dirty="0"/>
            </a:p>
          </p:txBody>
        </p:sp>
        <p:sp>
          <p:nvSpPr>
            <p:cNvPr id="17" name="Oval 16">
              <a:extLst>
                <a:ext uri="{FF2B5EF4-FFF2-40B4-BE49-F238E27FC236}">
                  <a16:creationId xmlns:a16="http://schemas.microsoft.com/office/drawing/2014/main" id="{E5831CDC-0983-48F8-BA34-1CADBAEB80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86302" y="693373"/>
              <a:ext cx="249092" cy="2490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86856FDD-26B4-4A1B-936E-97E7001EED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46663" y="3643335"/>
              <a:ext cx="355343" cy="355343"/>
            </a:xfrm>
            <a:prstGeom prst="ellipse">
              <a:avLst/>
            </a:prstGeom>
            <a:solidFill>
              <a:schemeClr val="accent1">
                <a:lumMod val="60000"/>
                <a:lumOff val="40000"/>
              </a:schemeClr>
            </a:solidFill>
            <a:ln w="9331" cap="flat">
              <a:noFill/>
              <a:prstDash val="solid"/>
              <a:miter/>
            </a:ln>
          </p:spPr>
          <p:txBody>
            <a:bodyPr rtlCol="0" anchor="ctr"/>
            <a:lstStyle/>
            <a:p>
              <a:endParaRPr lang="en-US">
                <a:solidFill>
                  <a:schemeClr val="tx1"/>
                </a:solidFill>
              </a:endParaRPr>
            </a:p>
          </p:txBody>
        </p:sp>
        <p:sp>
          <p:nvSpPr>
            <p:cNvPr id="19" name="Freeform: Shape 18">
              <a:extLst>
                <a:ext uri="{FF2B5EF4-FFF2-40B4-BE49-F238E27FC236}">
                  <a16:creationId xmlns:a16="http://schemas.microsoft.com/office/drawing/2014/main" id="{8A8C907D-FE8E-47D8-817B-3D105B411A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29471" y="0"/>
              <a:ext cx="2779229" cy="817919"/>
            </a:xfrm>
            <a:custGeom>
              <a:avLst/>
              <a:gdLst>
                <a:gd name="connsiteX0" fmla="*/ 0 w 2779229"/>
                <a:gd name="connsiteY0" fmla="*/ 0 h 817919"/>
                <a:gd name="connsiteX1" fmla="*/ 2779229 w 2779229"/>
                <a:gd name="connsiteY1" fmla="*/ 0 h 817919"/>
                <a:gd name="connsiteX2" fmla="*/ 2755430 w 2779229"/>
                <a:gd name="connsiteY2" fmla="*/ 49404 h 817919"/>
                <a:gd name="connsiteX3" fmla="*/ 1464180 w 2779229"/>
                <a:gd name="connsiteY3" fmla="*/ 817919 h 817919"/>
                <a:gd name="connsiteX4" fmla="*/ 0 w 2779229"/>
                <a:gd name="connsiteY4" fmla="*/ 817919 h 8179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9229" h="817919">
                  <a:moveTo>
                    <a:pt x="0" y="0"/>
                  </a:moveTo>
                  <a:lnTo>
                    <a:pt x="2779229" y="0"/>
                  </a:lnTo>
                  <a:lnTo>
                    <a:pt x="2755430" y="49404"/>
                  </a:lnTo>
                  <a:cubicBezTo>
                    <a:pt x="2506760" y="507168"/>
                    <a:pt x="2021765" y="817919"/>
                    <a:pt x="1464180" y="817919"/>
                  </a:cubicBezTo>
                  <a:lnTo>
                    <a:pt x="0" y="817919"/>
                  </a:lnTo>
                  <a:close/>
                </a:path>
              </a:pathLst>
            </a:custGeom>
            <a:solidFill>
              <a:schemeClr val="accent1">
                <a:lumMod val="60000"/>
                <a:lumOff val="40000"/>
                <a:alpha val="60000"/>
              </a:schemeClr>
            </a:solidFill>
            <a:ln w="9331" cap="flat">
              <a:noFill/>
              <a:prstDash val="solid"/>
              <a:miter/>
            </a:ln>
          </p:spPr>
          <p:txBody>
            <a:bodyPr rtlCol="0" anchor="ctr"/>
            <a:lstStyle/>
            <a:p>
              <a:endParaRPr lang="en-US"/>
            </a:p>
          </p:txBody>
        </p:sp>
      </p:grpSp>
      <p:sp>
        <p:nvSpPr>
          <p:cNvPr id="21" name="Texture">
            <a:extLst>
              <a:ext uri="{FF2B5EF4-FFF2-40B4-BE49-F238E27FC236}">
                <a16:creationId xmlns:a16="http://schemas.microsoft.com/office/drawing/2014/main" id="{2E922E9E-A29B-4164-A634-B718A4336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blipFill dpi="0" rotWithShape="1">
            <a:blip r:embed="R6323dc950e7b4c7b">
              <a:alphaModFix amt="6000"/>
            </a:blip>
            <a:srcRect/>
            <a:tile tx="0" ty="0" sx="100000" sy="100000" flip="none" algn="tl"/>
          </a:blip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05CDD59F-A644-2AC8-A76D-240E8B11D397}"/>
              </a:ext>
            </a:extLst>
          </p:cNvPr>
          <p:cNvSpPr>
            <a:spLocks noGrp="1"/>
          </p:cNvSpPr>
          <p:nvPr>
            <p:ph type="title"/>
          </p:nvPr>
        </p:nvSpPr>
        <p:spPr>
          <a:xfrm>
            <a:off x="457200" y="758952"/>
            <a:ext cx="6943725" cy="1325563"/>
          </a:xfrm>
        </p:spPr>
        <p:txBody>
          <a:bodyPr anchor="b">
            <a:normAutofit/>
          </a:bodyPr>
          <a:lstStyle/>
          <a:p>
            <a:r>
              <a:rPr lang="en-US" dirty="0"/>
              <a:t>Testing the model</a:t>
            </a:r>
            <a:endParaRPr lang="en-IN" dirty="0"/>
          </a:p>
        </p:txBody>
      </p:sp>
      <p:sp>
        <p:nvSpPr>
          <p:cNvPr id="3" name="Content Placeholder 2">
            <a:extLst>
              <a:ext uri="{FF2B5EF4-FFF2-40B4-BE49-F238E27FC236}">
                <a16:creationId xmlns:a16="http://schemas.microsoft.com/office/drawing/2014/main" id="{24576FC0-9B2A-3D97-76CD-FEE53DEC623D}"/>
              </a:ext>
            </a:extLst>
          </p:cNvPr>
          <p:cNvSpPr>
            <a:spLocks noGrp="1"/>
          </p:cNvSpPr>
          <p:nvPr>
            <p:ph idx="1"/>
          </p:nvPr>
        </p:nvSpPr>
        <p:spPr>
          <a:xfrm>
            <a:off x="457200" y="2286000"/>
            <a:ext cx="6943725" cy="3887585"/>
          </a:xfrm>
        </p:spPr>
        <p:txBody>
          <a:bodyPr vert="horz" lIns="91440" tIns="45720" rIns="91440" bIns="45720" rtlCol="0">
            <a:normAutofit/>
          </a:bodyPr>
          <a:lstStyle/>
          <a:p>
            <a:r>
              <a:rPr lang="en-US"/>
              <a:t>To effectively test the model we implemented the following steps:</a:t>
            </a:r>
          </a:p>
          <a:p>
            <a:r>
              <a:rPr lang="en-US" dirty="0"/>
              <a:t>1.  Waste Collection: We collected different types of wastes and added their images in addition to images of waste articles we already had in our dataset. We even added images of electrical wastes like </a:t>
            </a:r>
            <a:r>
              <a:rPr lang="en-US" b="1" dirty="0"/>
              <a:t>electrical cells, batteries</a:t>
            </a:r>
            <a:r>
              <a:rPr lang="en-US" dirty="0"/>
              <a:t> </a:t>
            </a:r>
            <a:r>
              <a:rPr lang="en-US" dirty="0" err="1"/>
              <a:t>etc</a:t>
            </a:r>
            <a:r>
              <a:rPr lang="en-US" dirty="0"/>
              <a:t>  to our dataset so that the model becomes more versatile in detecting waste.</a:t>
            </a:r>
          </a:p>
          <a:p>
            <a:r>
              <a:rPr lang="en-US" dirty="0"/>
              <a:t>2.  Testing the model: We tested our model in various ways. First, we detected solitary waste objects by testing only one object at a time and then successfully examined the scenario where different wastes are present in a single frame.  </a:t>
            </a:r>
            <a:endParaRPr lang="en-IN" dirty="0"/>
          </a:p>
        </p:txBody>
      </p:sp>
      <p:pic>
        <p:nvPicPr>
          <p:cNvPr id="5" name="Picture 4">
            <a:extLst>
              <a:ext uri="{FF2B5EF4-FFF2-40B4-BE49-F238E27FC236}">
                <a16:creationId xmlns:a16="http://schemas.microsoft.com/office/drawing/2014/main" id="{3FE6813F-9B85-7CD4-3A73-62F8301C75D0}"/>
              </a:ext>
            </a:extLst>
          </p:cNvPr>
          <p:cNvPicPr>
            <a:picLocks noChangeAspect="1"/>
          </p:cNvPicPr>
          <p:nvPr/>
        </p:nvPicPr>
        <p:blipFill>
          <a:blip r:embed="Rd0d92f1541c541a2"/>
          <a:stretch>
            <a:fillRect/>
          </a:stretch>
        </p:blipFill>
        <p:spPr>
          <a:xfrm>
            <a:off x="9165875" y="1419729"/>
            <a:ext cx="2148456" cy="2011844"/>
          </a:xfrm>
          <a:prstGeom prst="rect">
            <a:avLst/>
          </a:prstGeom>
        </p:spPr>
      </p:pic>
      <p:pic>
        <p:nvPicPr>
          <p:cNvPr id="4" name="Picture 3">
            <a:extLst>
              <a:ext uri="{FF2B5EF4-FFF2-40B4-BE49-F238E27FC236}">
                <a16:creationId xmlns:a16="http://schemas.microsoft.com/office/drawing/2014/main" id="{383816AB-8B83-CB06-425C-4F93D9746DBF}"/>
              </a:ext>
            </a:extLst>
          </p:cNvPr>
          <p:cNvPicPr>
            <a:picLocks noChangeAspect="1"/>
          </p:cNvPicPr>
          <p:nvPr/>
        </p:nvPicPr>
        <p:blipFill>
          <a:blip r:embed="R4713837f87614e60"/>
          <a:stretch>
            <a:fillRect/>
          </a:stretch>
        </p:blipFill>
        <p:spPr>
          <a:xfrm>
            <a:off x="8952522" y="4356604"/>
            <a:ext cx="2361809" cy="2210313"/>
          </a:xfrm>
          <a:prstGeom prst="rect">
            <a:avLst/>
          </a:prstGeom>
        </p:spPr>
      </p:pic>
    </p:spTree>
    <p:extLst>
      <p:ext uri="{BB962C8B-B14F-4D97-AF65-F5344CB8AC3E}">
        <p14:creationId xmlns:p14="http://schemas.microsoft.com/office/powerpoint/2010/main" val="1040543315"/>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d5f235247ac9482a" name="explode.wav"/>
          </p:stSnd>
        </p:sndAc>
      </p:transition>
    </mc:Choice>
    <mc:Fallback xmlns="">
      <p:transition spd="slow">
        <p:diamond/>
        <p:sndAc>
          <p:stSnd>
            <p:snd r:embed="R95c4cb87546845aa" name="explode.wav"/>
          </p:stSnd>
        </p:sndAc>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3" name="Background Fill">
            <a:extLst>
              <a:ext uri="{FF2B5EF4-FFF2-40B4-BE49-F238E27FC236}">
                <a16:creationId xmlns:a16="http://schemas.microsoft.com/office/drawing/2014/main" id="{FAFB3478-4AEC-431E-93B2-1593839C1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9525" cap="flat">
            <a:noFill/>
            <a:prstDash val="solid"/>
            <a:miter/>
          </a:ln>
        </p:spPr>
        <p:txBody>
          <a:bodyPr rtlCol="0" anchor="ctr"/>
          <a:lstStyle/>
          <a:p>
            <a:endParaRPr lang="en-US">
              <a:solidFill>
                <a:schemeClr val="tx1"/>
              </a:solidFill>
            </a:endParaRPr>
          </a:p>
        </p:txBody>
      </p:sp>
      <p:sp>
        <p:nvSpPr>
          <p:cNvPr id="25" name="Color Fill">
            <a:extLst>
              <a:ext uri="{FF2B5EF4-FFF2-40B4-BE49-F238E27FC236}">
                <a16:creationId xmlns:a16="http://schemas.microsoft.com/office/drawing/2014/main" id="{BA44E6CA-03F3-47EA-A9F3-5C0674E28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a:solidFill>
                <a:schemeClr val="bg2">
                  <a:lumMod val="75000"/>
                  <a:lumOff val="25000"/>
                </a:schemeClr>
              </a:solidFill>
            </a:endParaRPr>
          </a:p>
        </p:txBody>
      </p:sp>
      <p:grpSp>
        <p:nvGrpSpPr>
          <p:cNvPr id="27" name="Group 26">
            <a:extLst>
              <a:ext uri="{FF2B5EF4-FFF2-40B4-BE49-F238E27FC236}">
                <a16:creationId xmlns:a16="http://schemas.microsoft.com/office/drawing/2014/main" id="{2133F6AA-C5A6-4FEB-9ED1-FE0D0ACFA83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187143" y="0"/>
            <a:ext cx="5001809" cy="3481385"/>
            <a:chOff x="7187143" y="0"/>
            <a:chExt cx="5001809" cy="3481385"/>
          </a:xfrm>
        </p:grpSpPr>
        <p:sp>
          <p:nvSpPr>
            <p:cNvPr id="28" name="Graphic 9">
              <a:extLst>
                <a:ext uri="{FF2B5EF4-FFF2-40B4-BE49-F238E27FC236}">
                  <a16:creationId xmlns:a16="http://schemas.microsoft.com/office/drawing/2014/main" id="{3B1B2AC5-337C-46C3-A6BD-0160092FDE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87143" y="484365"/>
              <a:ext cx="1603949" cy="1603948"/>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endParaRPr lang="en-US"/>
            </a:p>
          </p:txBody>
        </p:sp>
        <p:sp>
          <p:nvSpPr>
            <p:cNvPr id="29" name="Oval 28">
              <a:extLst>
                <a:ext uri="{FF2B5EF4-FFF2-40B4-BE49-F238E27FC236}">
                  <a16:creationId xmlns:a16="http://schemas.microsoft.com/office/drawing/2014/main" id="{7C45BC5D-08FB-4086-A3E8-8784E3CC48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37820" y="3215806"/>
              <a:ext cx="265579" cy="265579"/>
            </a:xfrm>
            <a:prstGeom prst="ellipse">
              <a:avLst/>
            </a:prstGeom>
            <a:pattFill prst="pct5">
              <a:fgClr>
                <a:schemeClr val="accent4">
                  <a:lumMod val="20000"/>
                  <a:lumOff val="80000"/>
                </a:schemeClr>
              </a:fgClr>
              <a:bgClr>
                <a:schemeClr val="accent4">
                  <a:lumMod val="60000"/>
                  <a:lumOff val="40000"/>
                </a:schemeClr>
              </a:bgClr>
            </a:pattFill>
            <a:ln w="9525" cap="flat">
              <a:noFill/>
              <a:prstDash val="solid"/>
              <a:miter/>
            </a:ln>
          </p:spPr>
          <p:txBody>
            <a:bodyPr rtlCol="0" anchor="ctr"/>
            <a:lstStyle/>
            <a:p>
              <a:endParaRPr lang="en-US">
                <a:solidFill>
                  <a:schemeClr val="tx1"/>
                </a:solidFill>
              </a:endParaRPr>
            </a:p>
          </p:txBody>
        </p:sp>
        <p:sp>
          <p:nvSpPr>
            <p:cNvPr id="30" name="Freeform: Shape 29">
              <a:extLst>
                <a:ext uri="{FF2B5EF4-FFF2-40B4-BE49-F238E27FC236}">
                  <a16:creationId xmlns:a16="http://schemas.microsoft.com/office/drawing/2014/main" id="{5BE65B3D-806E-4EE9-A243-AF409731EC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52849" y="0"/>
              <a:ext cx="1303285" cy="962498"/>
            </a:xfrm>
            <a:custGeom>
              <a:avLst/>
              <a:gdLst>
                <a:gd name="connsiteX0" fmla="*/ 0 w 1303285"/>
                <a:gd name="connsiteY0" fmla="*/ 0 h 962498"/>
                <a:gd name="connsiteX1" fmla="*/ 1303285 w 1303285"/>
                <a:gd name="connsiteY1" fmla="*/ 0 h 962498"/>
                <a:gd name="connsiteX2" fmla="*/ 1298420 w 1303285"/>
                <a:gd name="connsiteY2" fmla="*/ 67508 h 962498"/>
                <a:gd name="connsiteX3" fmla="*/ 651642 w 1303285"/>
                <a:gd name="connsiteY3" fmla="*/ 962498 h 962498"/>
                <a:gd name="connsiteX4" fmla="*/ 4865 w 1303285"/>
                <a:gd name="connsiteY4" fmla="*/ 67508 h 962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285" h="962498">
                  <a:moveTo>
                    <a:pt x="0" y="0"/>
                  </a:moveTo>
                  <a:lnTo>
                    <a:pt x="1303285" y="0"/>
                  </a:lnTo>
                  <a:lnTo>
                    <a:pt x="1298420" y="67508"/>
                  </a:lnTo>
                  <a:cubicBezTo>
                    <a:pt x="1226555" y="570204"/>
                    <a:pt x="651642" y="962498"/>
                    <a:pt x="651642" y="962498"/>
                  </a:cubicBezTo>
                  <a:cubicBezTo>
                    <a:pt x="651642" y="962498"/>
                    <a:pt x="76729" y="570204"/>
                    <a:pt x="4865" y="67508"/>
                  </a:cubicBezTo>
                  <a:close/>
                </a:path>
              </a:pathLst>
            </a:custGeom>
            <a:solidFill>
              <a:schemeClr val="accent4">
                <a:lumMod val="60000"/>
                <a:lumOff val="40000"/>
                <a:alpha val="30000"/>
              </a:scheme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01BE894C-CB85-4672-80A1-65D7C50CC3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60221" y="2032025"/>
              <a:ext cx="528731" cy="1057462"/>
            </a:xfrm>
            <a:custGeom>
              <a:avLst/>
              <a:gdLst>
                <a:gd name="connsiteX0" fmla="*/ 528731 w 528731"/>
                <a:gd name="connsiteY0" fmla="*/ 0 h 1057462"/>
                <a:gd name="connsiteX1" fmla="*/ 528731 w 528731"/>
                <a:gd name="connsiteY1" fmla="*/ 1057462 h 1057462"/>
                <a:gd name="connsiteX2" fmla="*/ 0 w 528731"/>
                <a:gd name="connsiteY2" fmla="*/ 528731 h 1057462"/>
                <a:gd name="connsiteX3" fmla="*/ 528731 w 528731"/>
                <a:gd name="connsiteY3" fmla="*/ 0 h 1057462"/>
              </a:gdLst>
              <a:ahLst/>
              <a:cxnLst>
                <a:cxn ang="0">
                  <a:pos x="connsiteX0" y="connsiteY0"/>
                </a:cxn>
                <a:cxn ang="0">
                  <a:pos x="connsiteX1" y="connsiteY1"/>
                </a:cxn>
                <a:cxn ang="0">
                  <a:pos x="connsiteX2" y="connsiteY2"/>
                </a:cxn>
                <a:cxn ang="0">
                  <a:pos x="connsiteX3" y="connsiteY3"/>
                </a:cxn>
              </a:cxnLst>
              <a:rect l="l" t="t" r="r" b="b"/>
              <a:pathLst>
                <a:path w="528731" h="1057462">
                  <a:moveTo>
                    <a:pt x="528731" y="0"/>
                  </a:moveTo>
                  <a:lnTo>
                    <a:pt x="528731" y="1057462"/>
                  </a:lnTo>
                  <a:cubicBezTo>
                    <a:pt x="236721" y="1057462"/>
                    <a:pt x="0" y="820741"/>
                    <a:pt x="0" y="528731"/>
                  </a:cubicBezTo>
                  <a:cubicBezTo>
                    <a:pt x="0" y="236721"/>
                    <a:pt x="236721" y="0"/>
                    <a:pt x="528731" y="0"/>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endParaRPr lang="en-US"/>
            </a:p>
          </p:txBody>
        </p:sp>
        <p:sp>
          <p:nvSpPr>
            <p:cNvPr id="32" name="Oval 31">
              <a:extLst>
                <a:ext uri="{FF2B5EF4-FFF2-40B4-BE49-F238E27FC236}">
                  <a16:creationId xmlns:a16="http://schemas.microsoft.com/office/drawing/2014/main" id="{2B016CF3-C523-43A5-8BEE-91E1D80AAB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65922" y="253625"/>
              <a:ext cx="265579" cy="265579"/>
            </a:xfrm>
            <a:prstGeom prst="ellipse">
              <a:avLst/>
            </a:prstGeom>
            <a:solidFill>
              <a:schemeClr val="accent2"/>
            </a:solidFill>
            <a:ln w="9525" cap="flat">
              <a:noFill/>
              <a:prstDash val="solid"/>
              <a:miter/>
            </a:ln>
          </p:spPr>
          <p:txBody>
            <a:bodyPr rtlCol="0" anchor="ctr"/>
            <a:lstStyle/>
            <a:p>
              <a:endParaRPr lang="en-US">
                <a:solidFill>
                  <a:schemeClr val="tx1"/>
                </a:solidFill>
              </a:endParaRPr>
            </a:p>
          </p:txBody>
        </p:sp>
      </p:grpSp>
      <p:sp>
        <p:nvSpPr>
          <p:cNvPr id="34" name="Texture">
            <a:extLst>
              <a:ext uri="{FF2B5EF4-FFF2-40B4-BE49-F238E27FC236}">
                <a16:creationId xmlns:a16="http://schemas.microsoft.com/office/drawing/2014/main" id="{2E922E9E-A29B-4164-A634-B718A4336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blipFill dpi="0" rotWithShape="1">
            <a:blip r:embed="R727af7eb0abb4ce6">
              <a:alphaModFix amt="6000"/>
            </a:blip>
            <a:srcRect/>
            <a:tile tx="0" ty="0" sx="100000" sy="100000" flip="none" algn="tl"/>
          </a:blipFill>
          <a:ln w="9525"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1366F0F4-A272-3701-3161-ADB1B9D6F008}"/>
              </a:ext>
            </a:extLst>
          </p:cNvPr>
          <p:cNvSpPr>
            <a:spLocks noGrp="1"/>
          </p:cNvSpPr>
          <p:nvPr>
            <p:ph type="title"/>
          </p:nvPr>
        </p:nvSpPr>
        <p:spPr>
          <a:xfrm>
            <a:off x="457200" y="758952"/>
            <a:ext cx="5351843" cy="1325563"/>
          </a:xfrm>
        </p:spPr>
        <p:txBody>
          <a:bodyPr anchor="b">
            <a:normAutofit/>
          </a:bodyPr>
          <a:lstStyle/>
          <a:p>
            <a:r>
              <a:rPr lang="en-US"/>
              <a:t>Major updates in model</a:t>
            </a:r>
          </a:p>
        </p:txBody>
      </p:sp>
      <p:sp>
        <p:nvSpPr>
          <p:cNvPr id="3" name="Content Placeholder 2">
            <a:extLst>
              <a:ext uri="{FF2B5EF4-FFF2-40B4-BE49-F238E27FC236}">
                <a16:creationId xmlns:a16="http://schemas.microsoft.com/office/drawing/2014/main" id="{88BCE2B2-4451-445C-708A-083CD208DA92}"/>
              </a:ext>
            </a:extLst>
          </p:cNvPr>
          <p:cNvSpPr>
            <a:spLocks noGrp="1"/>
          </p:cNvSpPr>
          <p:nvPr>
            <p:ph idx="1"/>
          </p:nvPr>
        </p:nvSpPr>
        <p:spPr>
          <a:xfrm>
            <a:off x="457200" y="2286000"/>
            <a:ext cx="5351843" cy="3986784"/>
          </a:xfrm>
        </p:spPr>
        <p:txBody>
          <a:bodyPr vert="horz" lIns="91440" tIns="45720" rIns="91440" bIns="45720" rtlCol="0" anchor="t">
            <a:normAutofit/>
          </a:bodyPr>
          <a:lstStyle/>
          <a:p>
            <a:r>
              <a:rPr lang="en-US" sz="2400" dirty="0"/>
              <a:t>Added more </a:t>
            </a:r>
            <a:r>
              <a:rPr lang="en-US" sz="2400" err="1"/>
              <a:t>snackbags</a:t>
            </a:r>
            <a:r>
              <a:rPr lang="en-US" sz="2400" dirty="0"/>
              <a:t> </a:t>
            </a:r>
          </a:p>
          <a:p>
            <a:endParaRPr lang="en-US" sz="2400" dirty="0"/>
          </a:p>
          <a:p>
            <a:r>
              <a:rPr lang="en-US" sz="2400" dirty="0"/>
              <a:t>Plates and spoons (disposables)  </a:t>
            </a:r>
          </a:p>
          <a:p>
            <a:pPr marL="0" indent="0">
              <a:buNone/>
            </a:pPr>
            <a:r>
              <a:rPr lang="en-US" sz="2400" dirty="0"/>
              <a:t>   like in canteens</a:t>
            </a:r>
            <a:endParaRPr lang="en-US"/>
          </a:p>
          <a:p>
            <a:endParaRPr lang="en-US" sz="2400" dirty="0"/>
          </a:p>
          <a:p>
            <a:r>
              <a:rPr lang="en-US" sz="2400" dirty="0"/>
              <a:t>Batteries and cells</a:t>
            </a:r>
          </a:p>
          <a:p>
            <a:endParaRPr lang="en-US" sz="2400" dirty="0"/>
          </a:p>
          <a:p>
            <a:r>
              <a:rPr lang="en-US" sz="2400" dirty="0"/>
              <a:t>Straws</a:t>
            </a:r>
          </a:p>
          <a:p>
            <a:endParaRPr lang="en-US" sz="2400" dirty="0"/>
          </a:p>
          <a:p>
            <a:endParaRPr lang="en-US"/>
          </a:p>
          <a:p>
            <a:pPr marL="0" indent="0">
              <a:buNone/>
            </a:pPr>
            <a:endParaRPr lang="en-US"/>
          </a:p>
          <a:p>
            <a:endParaRPr lang="en-US"/>
          </a:p>
          <a:p>
            <a:pPr marL="0" indent="0">
              <a:buNone/>
            </a:pPr>
            <a:endParaRPr lang="en-US"/>
          </a:p>
        </p:txBody>
      </p:sp>
      <p:pic>
        <p:nvPicPr>
          <p:cNvPr id="5" name="Picture 4" descr="A screenshot of a computer screen&#10;&#10;Description automatically generated">
            <a:extLst>
              <a:ext uri="{FF2B5EF4-FFF2-40B4-BE49-F238E27FC236}">
                <a16:creationId xmlns:a16="http://schemas.microsoft.com/office/drawing/2014/main" id="{0226E3FB-0272-4A26-D5AA-E07D8FD904FE}"/>
              </a:ext>
            </a:extLst>
          </p:cNvPr>
          <p:cNvPicPr>
            <a:picLocks noChangeAspect="1"/>
          </p:cNvPicPr>
          <p:nvPr/>
        </p:nvPicPr>
        <p:blipFill>
          <a:blip r:embed="R06e09110e6d94f9e"/>
          <a:srcRect l="7250" r="-5" b="-5"/>
          <a:stretch/>
        </p:blipFill>
        <p:spPr>
          <a:xfrm>
            <a:off x="5034158" y="1992"/>
            <a:ext cx="5424778" cy="5465418"/>
          </a:xfrm>
          <a:custGeom>
            <a:avLst/>
            <a:gdLst/>
            <a:ahLst/>
            <a:cxnLst/>
            <a:rect l="l" t="t" r="r" b="b"/>
            <a:pathLst>
              <a:path w="3129592" h="3129592">
                <a:moveTo>
                  <a:pt x="1564796" y="0"/>
                </a:moveTo>
                <a:cubicBezTo>
                  <a:pt x="2429009" y="0"/>
                  <a:pt x="3129592" y="700583"/>
                  <a:pt x="3129592" y="1564796"/>
                </a:cubicBezTo>
                <a:cubicBezTo>
                  <a:pt x="3129592" y="2429009"/>
                  <a:pt x="2429009" y="3129592"/>
                  <a:pt x="1564796" y="3129592"/>
                </a:cubicBezTo>
                <a:cubicBezTo>
                  <a:pt x="700583" y="3129592"/>
                  <a:pt x="0" y="2429009"/>
                  <a:pt x="0" y="1564796"/>
                </a:cubicBezTo>
                <a:cubicBezTo>
                  <a:pt x="0" y="700583"/>
                  <a:pt x="700583" y="0"/>
                  <a:pt x="1564796" y="0"/>
                </a:cubicBezTo>
                <a:close/>
              </a:path>
            </a:pathLst>
          </a:custGeom>
        </p:spPr>
      </p:pic>
      <p:pic>
        <p:nvPicPr>
          <p:cNvPr id="4" name="Picture 3" descr="A screenshot of a bed&#10;&#10;Description automatically generated">
            <a:extLst>
              <a:ext uri="{FF2B5EF4-FFF2-40B4-BE49-F238E27FC236}">
                <a16:creationId xmlns:a16="http://schemas.microsoft.com/office/drawing/2014/main" id="{46704A10-52C9-A864-A797-416A5A7155F4}"/>
              </a:ext>
            </a:extLst>
          </p:cNvPr>
          <p:cNvPicPr>
            <a:picLocks noChangeAspect="1"/>
          </p:cNvPicPr>
          <p:nvPr/>
        </p:nvPicPr>
        <p:blipFill>
          <a:blip r:embed="R0716880122ab4508"/>
          <a:srcRect r="7255" b="5"/>
          <a:stretch/>
        </p:blipFill>
        <p:spPr>
          <a:xfrm>
            <a:off x="9062723" y="3609127"/>
            <a:ext cx="2988957" cy="2938157"/>
          </a:xfrm>
          <a:custGeom>
            <a:avLst/>
            <a:gdLst/>
            <a:ahLst/>
            <a:cxnLst/>
            <a:rect l="l" t="t" r="r" b="b"/>
            <a:pathLst>
              <a:path w="3129592" h="3129592">
                <a:moveTo>
                  <a:pt x="1564796" y="0"/>
                </a:moveTo>
                <a:cubicBezTo>
                  <a:pt x="2429009" y="0"/>
                  <a:pt x="3129592" y="700583"/>
                  <a:pt x="3129592" y="1564796"/>
                </a:cubicBezTo>
                <a:cubicBezTo>
                  <a:pt x="3129592" y="2429009"/>
                  <a:pt x="2429009" y="3129592"/>
                  <a:pt x="1564796" y="3129592"/>
                </a:cubicBezTo>
                <a:cubicBezTo>
                  <a:pt x="700583" y="3129592"/>
                  <a:pt x="0" y="2429009"/>
                  <a:pt x="0" y="1564796"/>
                </a:cubicBezTo>
                <a:cubicBezTo>
                  <a:pt x="0" y="700583"/>
                  <a:pt x="700583" y="0"/>
                  <a:pt x="1564796" y="0"/>
                </a:cubicBezTo>
                <a:close/>
              </a:path>
            </a:pathLst>
          </a:custGeom>
        </p:spPr>
      </p:pic>
    </p:spTree>
    <p:extLst>
      <p:ext uri="{BB962C8B-B14F-4D97-AF65-F5344CB8AC3E}">
        <p14:creationId xmlns:p14="http://schemas.microsoft.com/office/powerpoint/2010/main" val="4177051217"/>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f52494570ba64c14" name="explode.wav"/>
          </p:stSnd>
        </p:sndAc>
      </p:transition>
    </mc:Choice>
    <mc:Fallback xmlns="">
      <p:transition spd="slow">
        <p:diamond/>
        <p:sndAc>
          <p:stSnd>
            <p:snd r:embed="R63daddd392d346d1" name="explode.wav"/>
          </p:stSnd>
        </p:sndAc>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7BF6E-B236-0BA1-89EF-46314D0974B6}"/>
              </a:ext>
            </a:extLst>
          </p:cNvPr>
          <p:cNvSpPr>
            <a:spLocks noGrp="1"/>
          </p:cNvSpPr>
          <p:nvPr>
            <p:ph type="title"/>
          </p:nvPr>
        </p:nvSpPr>
        <p:spPr/>
        <p:txBody>
          <a:bodyPr/>
          <a:lstStyle/>
          <a:p>
            <a:r>
              <a:rPr lang="en-US" dirty="0"/>
              <a:t>Model Deployment </a:t>
            </a:r>
            <a:endParaRPr lang="en-IN" dirty="0"/>
          </a:p>
        </p:txBody>
      </p:sp>
      <p:sp>
        <p:nvSpPr>
          <p:cNvPr id="3" name="Content Placeholder 2">
            <a:extLst>
              <a:ext uri="{FF2B5EF4-FFF2-40B4-BE49-F238E27FC236}">
                <a16:creationId xmlns:a16="http://schemas.microsoft.com/office/drawing/2014/main" id="{BE922E59-A155-1383-D042-250E4223F5AC}"/>
              </a:ext>
            </a:extLst>
          </p:cNvPr>
          <p:cNvSpPr>
            <a:spLocks noGrp="1"/>
          </p:cNvSpPr>
          <p:nvPr>
            <p:ph idx="1"/>
          </p:nvPr>
        </p:nvSpPr>
        <p:spPr/>
        <p:txBody>
          <a:bodyPr>
            <a:normAutofit lnSpcReduction="10000"/>
          </a:bodyPr>
          <a:lstStyle/>
          <a:p>
            <a:pPr algn="l" rtl="0" fontAlgn="base"/>
            <a:r>
              <a:rPr lang="en-US" b="1" i="1" u="sng" dirty="0">
                <a:effectLst/>
                <a:latin typeface="Calibri" panose="020F0502020204030204" pitchFamily="34" charset="0"/>
              </a:rPr>
              <a:t>Uploading Model to QIDK kit:</a:t>
            </a:r>
            <a:r>
              <a:rPr lang="en-US" b="0" i="0" dirty="0">
                <a:effectLst/>
                <a:latin typeface="Calibri" panose="020F0502020204030204" pitchFamily="34" charset="0"/>
              </a:rPr>
              <a:t> </a:t>
            </a:r>
            <a:endParaRPr lang="en-US" b="0" i="0" dirty="0">
              <a:effectLst/>
              <a:latin typeface="Segoe UI" panose="020B0502040204020203" pitchFamily="34" charset="0"/>
            </a:endParaRPr>
          </a:p>
          <a:p>
            <a:pPr algn="l" rtl="0" fontAlgn="base"/>
            <a:r>
              <a:rPr lang="en-US" b="1" i="1" u="none" strike="noStrike" dirty="0">
                <a:effectLst/>
                <a:latin typeface="Calibri" panose="020F0502020204030204" pitchFamily="34" charset="0"/>
              </a:rPr>
              <a:t>We followed the following procedure to upload our model to the QIDK kit (android model) -</a:t>
            </a:r>
            <a:r>
              <a:rPr lang="en-US" b="0" i="0" dirty="0">
                <a:effectLst/>
                <a:latin typeface="Calibri" panose="020F0502020204030204" pitchFamily="34" charset="0"/>
              </a:rPr>
              <a:t> </a:t>
            </a:r>
            <a:endParaRPr lang="en-US" b="0" i="0" dirty="0">
              <a:effectLst/>
              <a:latin typeface="Segoe UI" panose="020B0502040204020203" pitchFamily="34" charset="0"/>
            </a:endParaRPr>
          </a:p>
          <a:p>
            <a:pPr algn="l" rtl="0" fontAlgn="base"/>
            <a:r>
              <a:rPr lang="en-US" b="1" i="1" u="none" strike="noStrike" dirty="0">
                <a:effectLst/>
                <a:latin typeface="Calibri" panose="020F0502020204030204" pitchFamily="34" charset="0"/>
              </a:rPr>
              <a:t>1. Environment Setup</a:t>
            </a:r>
            <a:r>
              <a:rPr lang="en-US" b="0" i="0" dirty="0">
                <a:effectLst/>
                <a:latin typeface="Calibri" panose="020F0502020204030204" pitchFamily="34" charset="0"/>
              </a:rPr>
              <a:t> </a:t>
            </a:r>
            <a:endParaRPr lang="en-US" b="0" i="0" dirty="0">
              <a:effectLst/>
              <a:latin typeface="Segoe UI" panose="020B0502040204020203" pitchFamily="34" charset="0"/>
            </a:endParaRPr>
          </a:p>
          <a:p>
            <a:pPr algn="l" rtl="0" fontAlgn="base"/>
            <a:r>
              <a:rPr lang="en-US" b="1" i="0" dirty="0">
                <a:effectLst/>
                <a:latin typeface="Calibri" panose="020F0502020204030204" pitchFamily="34" charset="0"/>
              </a:rPr>
              <a:t>Before starting, we ensured that Android Studio was installed on our Linux machine. We downloaded Android Studio from the official website and installed the necessary components, including the SDK. The following configurations were necessary:  </a:t>
            </a:r>
            <a:endParaRPr lang="en-US" b="1" i="0" dirty="0">
              <a:effectLst/>
              <a:latin typeface="Segoe UI" panose="020B0502040204020203" pitchFamily="34" charset="0"/>
            </a:endParaRPr>
          </a:p>
          <a:p>
            <a:pPr algn="l" rtl="0" fontAlgn="base"/>
            <a:r>
              <a:rPr lang="en-US" b="1" i="0" dirty="0">
                <a:effectLst/>
                <a:latin typeface="Calibri" panose="020F0502020204030204" pitchFamily="34" charset="0"/>
              </a:rPr>
              <a:t>Selected Kotlin DSL for Gradle configuration. </a:t>
            </a:r>
            <a:endParaRPr lang="en-US" b="1" i="0" dirty="0">
              <a:effectLst/>
              <a:latin typeface="Segoe UI" panose="020B0502040204020203" pitchFamily="34" charset="0"/>
            </a:endParaRPr>
          </a:p>
          <a:p>
            <a:pPr algn="l" rtl="0" fontAlgn="base"/>
            <a:r>
              <a:rPr lang="en-US" b="1" i="0" dirty="0">
                <a:effectLst/>
                <a:latin typeface="Calibri" panose="020F0502020204030204" pitchFamily="34" charset="0"/>
              </a:rPr>
              <a:t>Created a new Android project called </a:t>
            </a:r>
            <a:r>
              <a:rPr lang="en-US" b="1" i="0" dirty="0" err="1">
                <a:effectLst/>
                <a:latin typeface="Calibri" panose="020F0502020204030204" pitchFamily="34" charset="0"/>
              </a:rPr>
              <a:t>esw</a:t>
            </a:r>
            <a:r>
              <a:rPr lang="en-US" b="1" i="0" dirty="0">
                <a:effectLst/>
                <a:latin typeface="Calibri" panose="020F0502020204030204" pitchFamily="34" charset="0"/>
              </a:rPr>
              <a:t> within Android Studio. </a:t>
            </a:r>
            <a:endParaRPr lang="en-US" b="1" i="0" dirty="0">
              <a:effectLst/>
              <a:latin typeface="Segoe UI" panose="020B0502040204020203" pitchFamily="34" charset="0"/>
            </a:endParaRPr>
          </a:p>
          <a:p>
            <a:pPr algn="l" rtl="0" fontAlgn="base"/>
            <a:r>
              <a:rPr lang="en-US" b="1" i="0" dirty="0">
                <a:effectLst/>
                <a:latin typeface="Calibri" panose="020F0502020204030204" pitchFamily="34" charset="0"/>
              </a:rPr>
              <a:t>Once Android Studio was properly set up, we proceeded to the next steps to integrate the .</a:t>
            </a:r>
            <a:r>
              <a:rPr lang="en-US" b="1" i="0" dirty="0" err="1">
                <a:effectLst/>
                <a:latin typeface="Calibri" panose="020F0502020204030204" pitchFamily="34" charset="0"/>
              </a:rPr>
              <a:t>dlc</a:t>
            </a:r>
            <a:r>
              <a:rPr lang="en-US" b="1" i="0" dirty="0">
                <a:effectLst/>
                <a:latin typeface="Calibri" panose="020F0502020204030204" pitchFamily="34" charset="0"/>
              </a:rPr>
              <a:t> model. </a:t>
            </a:r>
            <a:endParaRPr lang="en-US" b="1" i="0" dirty="0">
              <a:effectLst/>
              <a:latin typeface="Segoe UI" panose="020B0502040204020203" pitchFamily="34" charset="0"/>
            </a:endParaRPr>
          </a:p>
          <a:p>
            <a:endParaRPr lang="en-IN" dirty="0"/>
          </a:p>
        </p:txBody>
      </p:sp>
    </p:spTree>
    <p:extLst>
      <p:ext uri="{BB962C8B-B14F-4D97-AF65-F5344CB8AC3E}">
        <p14:creationId xmlns:p14="http://schemas.microsoft.com/office/powerpoint/2010/main" val="1144825255"/>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70399d1523354044" name="explode.wav"/>
          </p:stSnd>
        </p:sndAc>
      </p:transition>
    </mc:Choice>
    <mc:Fallback xmlns="">
      <p:transition spd="slow">
        <p:diamond/>
        <p:sndAc>
          <p:stSnd>
            <p:snd r:embed="R05f4c4289a514c31" name="explode.wav"/>
          </p:stSnd>
        </p:sndAc>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BCEBB-69FD-9866-273B-A0A9B82B5C01}"/>
              </a:ext>
            </a:extLst>
          </p:cNvPr>
          <p:cNvSpPr>
            <a:spLocks noGrp="1"/>
          </p:cNvSpPr>
          <p:nvPr>
            <p:ph type="title"/>
          </p:nvPr>
        </p:nvSpPr>
        <p:spPr/>
        <p:txBody>
          <a:bodyPr/>
          <a:lstStyle/>
          <a:p>
            <a:r>
              <a:rPr lang="en-US" dirty="0"/>
              <a:t>Image add </a:t>
            </a:r>
            <a:r>
              <a:rPr lang="en-US" dirty="0" err="1"/>
              <a:t>kar</a:t>
            </a:r>
            <a:r>
              <a:rPr lang="en-US" dirty="0"/>
              <a:t> </a:t>
            </a:r>
            <a:r>
              <a:rPr lang="en-US" dirty="0" err="1"/>
              <a:t>bhala</a:t>
            </a:r>
          </a:p>
        </p:txBody>
      </p:sp>
      <p:sp>
        <p:nvSpPr>
          <p:cNvPr id="3" name="Content Placeholder 2">
            <a:extLst>
              <a:ext uri="{FF2B5EF4-FFF2-40B4-BE49-F238E27FC236}">
                <a16:creationId xmlns:a16="http://schemas.microsoft.com/office/drawing/2014/main" id="{329AA52D-ADA3-BB24-CA26-C045765FA09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968793640"/>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6bfdfa2e727d4fa7" name="explode.wav"/>
          </p:stSnd>
        </p:sndAc>
      </p:transition>
    </mc:Choice>
    <mc:Fallback xmlns="">
      <p:transition spd="slow">
        <p:diamond/>
        <p:sndAc>
          <p:stSnd>
            <p:snd r:embed="R94ab97b3ab3f4a45" name="explode.wav"/>
          </p:stSnd>
        </p:sndAc>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E65CF-EDCB-82C8-B804-95A84759F711}"/>
              </a:ext>
            </a:extLst>
          </p:cNvPr>
          <p:cNvSpPr>
            <a:spLocks noGrp="1"/>
          </p:cNvSpPr>
          <p:nvPr>
            <p:ph type="title"/>
          </p:nvPr>
        </p:nvSpPr>
        <p:spPr/>
        <p:txBody>
          <a:bodyPr/>
          <a:lstStyle/>
          <a:p>
            <a:r>
              <a:rPr lang="en-US" dirty="0"/>
              <a:t>Model Deployment (contd.)</a:t>
            </a:r>
            <a:endParaRPr lang="en-IN" dirty="0"/>
          </a:p>
        </p:txBody>
      </p:sp>
      <p:sp>
        <p:nvSpPr>
          <p:cNvPr id="3" name="Content Placeholder 2">
            <a:extLst>
              <a:ext uri="{FF2B5EF4-FFF2-40B4-BE49-F238E27FC236}">
                <a16:creationId xmlns:a16="http://schemas.microsoft.com/office/drawing/2014/main" id="{241DAA9F-5AD4-9868-C1FA-BE83B4A3239A}"/>
              </a:ext>
            </a:extLst>
          </p:cNvPr>
          <p:cNvSpPr>
            <a:spLocks noGrp="1"/>
          </p:cNvSpPr>
          <p:nvPr>
            <p:ph idx="1"/>
          </p:nvPr>
        </p:nvSpPr>
        <p:spPr/>
        <p:txBody>
          <a:bodyPr/>
          <a:lstStyle/>
          <a:p>
            <a:pPr algn="l" rtl="0" fontAlgn="base"/>
            <a:r>
              <a:rPr lang="en-US" sz="2400" b="1" i="1" dirty="0">
                <a:latin typeface="Calibri" panose="020F0502020204030204" pitchFamily="34" charset="0"/>
              </a:rPr>
              <a:t>2.</a:t>
            </a:r>
            <a:r>
              <a:rPr lang="en-US" sz="2400" b="1" i="1" u="none" strike="noStrike" dirty="0">
                <a:effectLst/>
                <a:latin typeface="Calibri" panose="020F0502020204030204" pitchFamily="34" charset="0"/>
              </a:rPr>
              <a:t> </a:t>
            </a:r>
            <a:r>
              <a:rPr lang="en-US" sz="2400" b="1" i="1" u="sng" strike="noStrike" dirty="0">
                <a:effectLst/>
                <a:latin typeface="Calibri" panose="020F0502020204030204" pitchFamily="34" charset="0"/>
              </a:rPr>
              <a:t>Project Initialization</a:t>
            </a:r>
            <a:r>
              <a:rPr lang="en-US" sz="2400" b="1" i="1" u="none" strike="noStrike" dirty="0">
                <a:effectLst/>
                <a:latin typeface="Calibri" panose="020F0502020204030204" pitchFamily="34" charset="0"/>
              </a:rPr>
              <a:t>-</a:t>
            </a:r>
            <a:r>
              <a:rPr lang="en-US" sz="2400" b="0" i="0" dirty="0">
                <a:effectLst/>
                <a:latin typeface="Calibri" panose="020F0502020204030204" pitchFamily="34" charset="0"/>
              </a:rPr>
              <a:t> </a:t>
            </a:r>
            <a:endParaRPr lang="en-US" sz="2400" b="0" i="0" dirty="0">
              <a:effectLst/>
              <a:latin typeface="Segoe UI" panose="020B0502040204020203" pitchFamily="34" charset="0"/>
            </a:endParaRPr>
          </a:p>
          <a:p>
            <a:pPr algn="l" rtl="0" fontAlgn="base"/>
            <a:r>
              <a:rPr lang="en-US" sz="2400" b="1" i="0" dirty="0">
                <a:effectLst/>
                <a:latin typeface="Calibri" panose="020F0502020204030204" pitchFamily="34" charset="0"/>
              </a:rPr>
              <a:t>After creating the project, we followed these steps: </a:t>
            </a:r>
            <a:endParaRPr lang="en-US" sz="2400" b="1" i="0" dirty="0">
              <a:effectLst/>
              <a:latin typeface="Segoe UI" panose="020B0502040204020203" pitchFamily="34" charset="0"/>
            </a:endParaRPr>
          </a:p>
          <a:p>
            <a:pPr algn="l" rtl="0" fontAlgn="base"/>
            <a:r>
              <a:rPr lang="en-US" sz="2400" b="1" i="0" dirty="0">
                <a:effectLst/>
                <a:latin typeface="Calibri" panose="020F0502020204030204" pitchFamily="34" charset="0"/>
              </a:rPr>
              <a:t>Created the assets Directory: </a:t>
            </a:r>
            <a:endParaRPr lang="en-US" sz="2400" b="1" i="0" dirty="0">
              <a:effectLst/>
              <a:latin typeface="Segoe UI" panose="020B0502040204020203" pitchFamily="34" charset="0"/>
            </a:endParaRPr>
          </a:p>
          <a:p>
            <a:pPr algn="l" rtl="0" fontAlgn="base"/>
            <a:r>
              <a:rPr lang="en-US" sz="2400" b="1" i="0" dirty="0">
                <a:effectLst/>
                <a:latin typeface="Calibri" panose="020F0502020204030204" pitchFamily="34" charset="0"/>
              </a:rPr>
              <a:t>In the app/</a:t>
            </a:r>
            <a:r>
              <a:rPr lang="en-US" sz="2400" b="1" i="0" dirty="0" err="1">
                <a:effectLst/>
                <a:latin typeface="Calibri" panose="020F0502020204030204" pitchFamily="34" charset="0"/>
              </a:rPr>
              <a:t>src</a:t>
            </a:r>
            <a:r>
              <a:rPr lang="en-US" sz="2400" b="1" i="0" dirty="0">
                <a:effectLst/>
                <a:latin typeface="Calibri" panose="020F0502020204030204" pitchFamily="34" charset="0"/>
              </a:rPr>
              <a:t>/main directory, we manually created an assets folder to store our .</a:t>
            </a:r>
            <a:r>
              <a:rPr lang="en-US" sz="2400" b="1" i="0" dirty="0" err="1">
                <a:effectLst/>
                <a:latin typeface="Calibri" panose="020F0502020204030204" pitchFamily="34" charset="0"/>
              </a:rPr>
              <a:t>dlc</a:t>
            </a:r>
            <a:r>
              <a:rPr lang="en-US" sz="2400" b="1" i="0" dirty="0">
                <a:effectLst/>
                <a:latin typeface="Calibri" panose="020F0502020204030204" pitchFamily="34" charset="0"/>
              </a:rPr>
              <a:t> model file. This directory will later be used to access the model file at runtime. </a:t>
            </a:r>
            <a:endParaRPr lang="en-US" sz="2400" b="1" i="0" dirty="0">
              <a:effectLst/>
              <a:latin typeface="Segoe UI" panose="020B0502040204020203" pitchFamily="34" charset="0"/>
            </a:endParaRPr>
          </a:p>
          <a:p>
            <a:pPr algn="l" rtl="0" fontAlgn="base"/>
            <a:r>
              <a:rPr lang="en-US" sz="2400" b="1" i="0" dirty="0">
                <a:effectLst/>
                <a:latin typeface="Calibri" panose="020F0502020204030204" pitchFamily="34" charset="0"/>
              </a:rPr>
              <a:t> Uploaded the .</a:t>
            </a:r>
            <a:r>
              <a:rPr lang="en-US" sz="2400" b="1" i="0" dirty="0" err="1">
                <a:effectLst/>
                <a:latin typeface="Calibri" panose="020F0502020204030204" pitchFamily="34" charset="0"/>
              </a:rPr>
              <a:t>dlc</a:t>
            </a:r>
            <a:r>
              <a:rPr lang="en-US" sz="2400" b="1" i="0" dirty="0">
                <a:effectLst/>
                <a:latin typeface="Calibri" panose="020F0502020204030204" pitchFamily="34" charset="0"/>
              </a:rPr>
              <a:t> Model: </a:t>
            </a:r>
            <a:endParaRPr lang="en-US" sz="2400" b="1" i="0" dirty="0">
              <a:effectLst/>
              <a:latin typeface="Segoe UI" panose="020B0502040204020203" pitchFamily="34" charset="0"/>
            </a:endParaRPr>
          </a:p>
          <a:p>
            <a:pPr algn="l" rtl="0" fontAlgn="base"/>
            <a:r>
              <a:rPr lang="en-US" sz="2400" b="1" i="0" dirty="0">
                <a:effectLst/>
                <a:latin typeface="Calibri" panose="020F0502020204030204" pitchFamily="34" charset="0"/>
              </a:rPr>
              <a:t>We dragged and dropped the </a:t>
            </a:r>
            <a:r>
              <a:rPr lang="en-US" sz="2400" b="1" i="0" dirty="0" err="1">
                <a:effectLst/>
                <a:latin typeface="Calibri" panose="020F0502020204030204" pitchFamily="34" charset="0"/>
              </a:rPr>
              <a:t>model.dlc</a:t>
            </a:r>
            <a:r>
              <a:rPr lang="en-US" sz="2400" b="1" i="0" dirty="0">
                <a:effectLst/>
                <a:latin typeface="Calibri" panose="020F0502020204030204" pitchFamily="34" charset="0"/>
              </a:rPr>
              <a:t> file into the assets directory. </a:t>
            </a:r>
            <a:endParaRPr lang="en-US" sz="2400" b="1" i="0" dirty="0">
              <a:effectLst/>
              <a:latin typeface="Segoe UI" panose="020B0502040204020203" pitchFamily="34" charset="0"/>
            </a:endParaRPr>
          </a:p>
          <a:p>
            <a:endParaRPr lang="en-IN" dirty="0"/>
          </a:p>
        </p:txBody>
      </p:sp>
    </p:spTree>
    <p:extLst>
      <p:ext uri="{BB962C8B-B14F-4D97-AF65-F5344CB8AC3E}">
        <p14:creationId xmlns:p14="http://schemas.microsoft.com/office/powerpoint/2010/main" val="965661104"/>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bd153648632c4426" name="explode.wav"/>
          </p:stSnd>
        </p:sndAc>
      </p:transition>
    </mc:Choice>
    <mc:Fallback xmlns="">
      <p:transition spd="slow">
        <p:diamond/>
        <p:sndAc>
          <p:stSnd>
            <p:snd r:embed="R2c25d72b03744c63" name="explode.wav"/>
          </p:stSnd>
        </p:sndAc>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5D4D9-2B09-ACFB-8DCC-80834FF92760}"/>
              </a:ext>
            </a:extLst>
          </p:cNvPr>
          <p:cNvSpPr>
            <a:spLocks noGrp="1"/>
          </p:cNvSpPr>
          <p:nvPr>
            <p:ph type="title"/>
          </p:nvPr>
        </p:nvSpPr>
        <p:spPr/>
        <p:txBody>
          <a:bodyPr/>
          <a:lstStyle/>
          <a:p>
            <a:r>
              <a:rPr lang="en-US" dirty="0"/>
              <a:t>Model Deployment (contd.)</a:t>
            </a:r>
            <a:endParaRPr lang="en-IN" dirty="0"/>
          </a:p>
        </p:txBody>
      </p:sp>
      <p:sp>
        <p:nvSpPr>
          <p:cNvPr id="3" name="Content Placeholder 2">
            <a:extLst>
              <a:ext uri="{FF2B5EF4-FFF2-40B4-BE49-F238E27FC236}">
                <a16:creationId xmlns:a16="http://schemas.microsoft.com/office/drawing/2014/main" id="{254A425F-C9A2-DE23-D5CE-5E200FC6F009}"/>
              </a:ext>
            </a:extLst>
          </p:cNvPr>
          <p:cNvSpPr>
            <a:spLocks noGrp="1"/>
          </p:cNvSpPr>
          <p:nvPr>
            <p:ph idx="1"/>
          </p:nvPr>
        </p:nvSpPr>
        <p:spPr/>
        <p:txBody>
          <a:bodyPr/>
          <a:lstStyle/>
          <a:p>
            <a:pPr algn="l" rtl="0" fontAlgn="base"/>
            <a:r>
              <a:rPr lang="en-US" b="1" i="1" dirty="0">
                <a:effectLst/>
                <a:latin typeface="Calibri  Italic"/>
              </a:rPr>
              <a:t>3. </a:t>
            </a:r>
            <a:r>
              <a:rPr lang="en-US" b="1" i="1" u="sng" dirty="0">
                <a:effectLst/>
                <a:latin typeface="Calibri  Italic"/>
              </a:rPr>
              <a:t>SDK Integration:</a:t>
            </a:r>
            <a:r>
              <a:rPr lang="en-US" b="1" i="0" u="sng" dirty="0">
                <a:effectLst/>
                <a:latin typeface="Calibri  Italic"/>
              </a:rPr>
              <a:t> </a:t>
            </a:r>
            <a:endParaRPr lang="en-US" b="1" i="0" u="sng" dirty="0">
              <a:effectLst/>
              <a:latin typeface="Segoe UI" panose="020B0502040204020203" pitchFamily="34" charset="0"/>
            </a:endParaRPr>
          </a:p>
          <a:p>
            <a:pPr algn="l" rtl="0" fontAlgn="base"/>
            <a:r>
              <a:rPr lang="en-US" b="1" i="0" dirty="0">
                <a:effectLst/>
                <a:latin typeface="Arial" panose="020B0604020202020204" pitchFamily="34" charset="0"/>
              </a:rPr>
              <a:t>To run the model on the device, we integrated Qualcomm's Neural Processing SDK by adding the following dependency to our </a:t>
            </a:r>
            <a:r>
              <a:rPr lang="en-US" b="1" i="0" dirty="0" err="1">
                <a:effectLst/>
                <a:latin typeface="Arial" panose="020B0604020202020204" pitchFamily="34" charset="0"/>
              </a:rPr>
              <a:t>build.gradle.kts</a:t>
            </a:r>
            <a:r>
              <a:rPr lang="en-US" b="1" i="0" dirty="0">
                <a:effectLst/>
                <a:latin typeface="Arial" panose="020B0604020202020204" pitchFamily="34" charset="0"/>
              </a:rPr>
              <a:t> file (as we are using Kotlin DSL): </a:t>
            </a:r>
            <a:endParaRPr lang="en-US" b="1" i="0" dirty="0">
              <a:effectLst/>
              <a:latin typeface="Segoe UI" panose="020B0502040204020203" pitchFamily="34" charset="0"/>
            </a:endParaRPr>
          </a:p>
          <a:p>
            <a:pPr algn="l" rtl="0" fontAlgn="base"/>
            <a:r>
              <a:rPr lang="en-US" b="1" i="0" dirty="0">
                <a:effectLst/>
                <a:latin typeface="Arial" panose="020B0604020202020204" pitchFamily="34" charset="0"/>
              </a:rPr>
              <a:t>Kotlin </a:t>
            </a:r>
            <a:endParaRPr lang="en-US" b="1" i="0" dirty="0">
              <a:effectLst/>
              <a:latin typeface="Segoe UI" panose="020B0502040204020203" pitchFamily="34" charset="0"/>
            </a:endParaRPr>
          </a:p>
          <a:p>
            <a:pPr algn="l" rtl="0" fontAlgn="base"/>
            <a:r>
              <a:rPr lang="en-US" b="1" i="0" dirty="0">
                <a:effectLst/>
                <a:latin typeface="Arial" panose="020B0604020202020204" pitchFamily="34" charset="0"/>
              </a:rPr>
              <a:t>dependencies { implementation("com.qualcomm.qti.neuralnetwork:neural-network:1.23.0") </a:t>
            </a:r>
            <a:endParaRPr lang="en-US" b="1" i="0" dirty="0">
              <a:effectLst/>
              <a:latin typeface="Segoe UI" panose="020B0502040204020203" pitchFamily="34" charset="0"/>
            </a:endParaRPr>
          </a:p>
          <a:p>
            <a:pPr algn="l" rtl="0" fontAlgn="base"/>
            <a:r>
              <a:rPr lang="en-US" b="1" i="0" dirty="0">
                <a:effectLst/>
                <a:latin typeface="Arial" panose="020B0604020202020204" pitchFamily="34" charset="0"/>
              </a:rPr>
              <a:t>} </a:t>
            </a:r>
            <a:endParaRPr lang="en-US" b="1" i="0" dirty="0">
              <a:effectLst/>
              <a:latin typeface="Segoe UI" panose="020B0502040204020203" pitchFamily="34" charset="0"/>
            </a:endParaRPr>
          </a:p>
          <a:p>
            <a:pPr algn="l" rtl="0" fontAlgn="base"/>
            <a:r>
              <a:rPr lang="en-US" b="1" i="0" dirty="0">
                <a:effectLst/>
                <a:latin typeface="Arial" panose="020B0604020202020204" pitchFamily="34" charset="0"/>
              </a:rPr>
              <a:t>We synced the project to ensure that all the dependencies were correctly implemented without errors. </a:t>
            </a:r>
            <a:endParaRPr lang="en-US" b="1" i="0" dirty="0">
              <a:effectLst/>
              <a:latin typeface="Segoe UI" panose="020B0502040204020203" pitchFamily="34" charset="0"/>
            </a:endParaRPr>
          </a:p>
          <a:p>
            <a:endParaRPr lang="en-IN" dirty="0"/>
          </a:p>
        </p:txBody>
      </p:sp>
    </p:spTree>
    <p:extLst>
      <p:ext uri="{BB962C8B-B14F-4D97-AF65-F5344CB8AC3E}">
        <p14:creationId xmlns:p14="http://schemas.microsoft.com/office/powerpoint/2010/main" val="119697870"/>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b5226d75433c40c6" name="explode.wav"/>
          </p:stSnd>
        </p:sndAc>
      </p:transition>
    </mc:Choice>
    <mc:Fallback xmlns="">
      <p:transition spd="slow">
        <p:diamond/>
        <p:sndAc>
          <p:stSnd>
            <p:snd r:embed="Re3c40b666dfe49fc" name="explode.wav"/>
          </p:stSnd>
        </p:sndAc>
      </p:transition>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98" name="Rectangle 214">
            <a:extLst>
              <a:ext uri="{C183D7F6-B498-43B3-948B-1728B52AA6E4}">
                <adec:decorative xmlns:adec="http://schemas.microsoft.com/office/drawing/2017/decorative" val="1"/>
              </a:ext>
            </a:extLst>
          </p:cNvPr>
          <p:cNvSpPr/>
          <p:nvPr/>
        </p:nvSpPr>
        <p:spPr>
          <a:xfrm>
            <a:off x="0" y="0"/>
            <a:ext cx="1218816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99" name="TextBox 202"/>
          <p:cNvSpPr/>
          <p:nvPr/>
        </p:nvSpPr>
        <p:spPr>
          <a:xfrm>
            <a:off x="838080" y="365040"/>
            <a:ext cx="10514880" cy="1324800"/>
          </a:xfrm>
          <a:prstGeom prst="rect">
            <a:avLst/>
          </a:prstGeom>
          <a:noFill/>
          <a:ln w="0">
            <a:noFill/>
          </a:ln>
        </p:spPr>
        <p:style>
          <a:lnRef idx="0"/>
          <a:fillRef idx="0"/>
          <a:effectRef idx="0"/>
          <a:fontRef idx="minor"/>
        </p:style>
        <p:txBody>
          <a:bodyPr numCol="1" spcCol="0" horzOverflow="overflow" lIns="90000" rIns="90000" tIns="45000" bIns="45000" anchor="ctr">
            <a:normAutofit/>
          </a:bodyPr>
          <a:p>
            <a:pPr defTabSz="914400">
              <a:lnSpc>
                <a:spcPct val="90000"/>
              </a:lnSpc>
              <a:spcAft>
                <a:spcPts val="601"/>
              </a:spcAft>
            </a:pPr>
            <a:r>
              <a:rPr b="0" lang="en-US" sz="5400" spc="-1" strike="noStrike">
                <a:solidFill>
                  <a:schemeClr val="lt1"/>
                </a:solidFill>
                <a:latin typeface="Aptos Display"/>
              </a:rPr>
              <a:t>TIMELINE </a:t>
            </a:r>
            <a:endParaRPr b="0" lang="en-US" sz="5400" spc="-1" strike="noStrike">
              <a:solidFill>
                <a:srgbClr val="000000"/>
              </a:solidFill>
              <a:latin typeface="Arial"/>
            </a:endParaRPr>
          </a:p>
        </p:txBody>
      </p:sp>
      <p:sp>
        <p:nvSpPr>
          <p:cNvPr id="100" name="sketchy line">
            <a:extLst>
              <a:ext uri="{C183D7F6-B498-43B3-948B-1728B52AA6E4}">
                <adec:decorative xmlns:adec="http://schemas.microsoft.com/office/drawing/2017/decorative" val="1"/>
              </a:ext>
            </a:extLst>
          </p:cNvPr>
          <p:cNvSpPr/>
          <p:nvPr/>
        </p:nvSpPr>
        <p:spPr>
          <a:xfrm>
            <a:off x="914400" y="1681560"/>
            <a:ext cx="9691920" cy="17640"/>
          </a:xfrm>
          <a:custGeom>
            <a:avLst/>
            <a:gdLst>
              <a:gd name="textAreaLeft" fmla="*/ 0 w 9691920"/>
              <a:gd name="textAreaRight" fmla="*/ 9692640 w 9691920"/>
              <a:gd name="textAreaTop" fmla="*/ 0 h 17640"/>
              <a:gd name="textAreaBottom" fmla="*/ 18360 h 17640"/>
            </a:gdLst>
            <a:ahLst/>
            <a:rect l="textAreaLeft" t="textAreaTop" r="textAreaRight" b="textAreaBottom"/>
            <a:pathLst>
              <a:path fill="none" w="9692640" h="18288">
                <a:moveTo>
                  <a:pt x="0" y="0"/>
                </a:moveTo>
                <a:cubicBezTo>
                  <a:pt x="142992" y="4732"/>
                  <a:pt x="265909" y="-3365"/>
                  <a:pt x="401552" y="0"/>
                </a:cubicBezTo>
                <a:cubicBezTo>
                  <a:pt x="537195" y="3365"/>
                  <a:pt x="738153" y="6482"/>
                  <a:pt x="996957" y="0"/>
                </a:cubicBezTo>
                <a:cubicBezTo>
                  <a:pt x="1255762" y="-6482"/>
                  <a:pt x="1280511" y="12509"/>
                  <a:pt x="1398509" y="0"/>
                </a:cubicBezTo>
                <a:cubicBezTo>
                  <a:pt x="1516507" y="-12509"/>
                  <a:pt x="1782573" y="-31523"/>
                  <a:pt x="2090841" y="0"/>
                </a:cubicBezTo>
                <a:cubicBezTo>
                  <a:pt x="2399109" y="31523"/>
                  <a:pt x="2488380" y="26286"/>
                  <a:pt x="2686246" y="0"/>
                </a:cubicBezTo>
                <a:cubicBezTo>
                  <a:pt x="2884112" y="-26286"/>
                  <a:pt x="3186024" y="-14734"/>
                  <a:pt x="3475504" y="0"/>
                </a:cubicBezTo>
                <a:cubicBezTo>
                  <a:pt x="3764984" y="14734"/>
                  <a:pt x="4053017" y="43292"/>
                  <a:pt x="4361688" y="0"/>
                </a:cubicBezTo>
                <a:cubicBezTo>
                  <a:pt x="4670359" y="-43292"/>
                  <a:pt x="4736164" y="-729"/>
                  <a:pt x="5054019" y="0"/>
                </a:cubicBezTo>
                <a:cubicBezTo>
                  <a:pt x="5371874" y="729"/>
                  <a:pt x="5543528" y="-22963"/>
                  <a:pt x="5940204" y="0"/>
                </a:cubicBezTo>
                <a:cubicBezTo>
                  <a:pt x="6336881" y="22963"/>
                  <a:pt x="6423838" y="6469"/>
                  <a:pt x="6632535" y="0"/>
                </a:cubicBezTo>
                <a:cubicBezTo>
                  <a:pt x="6841232" y="-6469"/>
                  <a:pt x="6852819" y="17036"/>
                  <a:pt x="7034087" y="0"/>
                </a:cubicBezTo>
                <a:cubicBezTo>
                  <a:pt x="7215355" y="-17036"/>
                  <a:pt x="7313136" y="11151"/>
                  <a:pt x="7532566" y="0"/>
                </a:cubicBezTo>
                <a:cubicBezTo>
                  <a:pt x="7751996" y="-11151"/>
                  <a:pt x="8015001" y="25614"/>
                  <a:pt x="8418750" y="0"/>
                </a:cubicBezTo>
                <a:cubicBezTo>
                  <a:pt x="8822499" y="-25614"/>
                  <a:pt x="9163239" y="48603"/>
                  <a:pt x="9692640" y="0"/>
                </a:cubicBezTo>
                <a:cubicBezTo>
                  <a:pt x="9691955" y="4437"/>
                  <a:pt x="9693170" y="10717"/>
                  <a:pt x="9692640" y="18288"/>
                </a:cubicBezTo>
                <a:cubicBezTo>
                  <a:pt x="9545125" y="42172"/>
                  <a:pt x="9164259" y="6706"/>
                  <a:pt x="9000309" y="18288"/>
                </a:cubicBezTo>
                <a:cubicBezTo>
                  <a:pt x="8836359" y="29870"/>
                  <a:pt x="8521035" y="-14108"/>
                  <a:pt x="8307977" y="18288"/>
                </a:cubicBezTo>
                <a:cubicBezTo>
                  <a:pt x="8094919" y="50684"/>
                  <a:pt x="7881757" y="11235"/>
                  <a:pt x="7712572" y="18288"/>
                </a:cubicBezTo>
                <a:cubicBezTo>
                  <a:pt x="7543387" y="25341"/>
                  <a:pt x="7358861" y="20625"/>
                  <a:pt x="7214093" y="18288"/>
                </a:cubicBezTo>
                <a:cubicBezTo>
                  <a:pt x="7069325" y="15951"/>
                  <a:pt x="6523705" y="52160"/>
                  <a:pt x="6327909" y="18288"/>
                </a:cubicBezTo>
                <a:cubicBezTo>
                  <a:pt x="6132113" y="-15584"/>
                  <a:pt x="5923847" y="21204"/>
                  <a:pt x="5635578" y="18288"/>
                </a:cubicBezTo>
                <a:cubicBezTo>
                  <a:pt x="5347309" y="15372"/>
                  <a:pt x="5114749" y="50642"/>
                  <a:pt x="4846320" y="18288"/>
                </a:cubicBezTo>
                <a:cubicBezTo>
                  <a:pt x="4577891" y="-14066"/>
                  <a:pt x="4576701" y="1487"/>
                  <a:pt x="4444768" y="18288"/>
                </a:cubicBezTo>
                <a:cubicBezTo>
                  <a:pt x="4312835" y="35089"/>
                  <a:pt x="4112575" y="15158"/>
                  <a:pt x="3946289" y="18288"/>
                </a:cubicBezTo>
                <a:cubicBezTo>
                  <a:pt x="3780003" y="21418"/>
                  <a:pt x="3396009" y="18797"/>
                  <a:pt x="3253958" y="18288"/>
                </a:cubicBezTo>
                <a:cubicBezTo>
                  <a:pt x="3111907" y="17779"/>
                  <a:pt x="2760272" y="57223"/>
                  <a:pt x="2464700" y="18288"/>
                </a:cubicBezTo>
                <a:cubicBezTo>
                  <a:pt x="2169128" y="-20647"/>
                  <a:pt x="2232262" y="7960"/>
                  <a:pt x="2063148" y="18288"/>
                </a:cubicBezTo>
                <a:cubicBezTo>
                  <a:pt x="1894034" y="28616"/>
                  <a:pt x="1799338" y="3019"/>
                  <a:pt x="1661595" y="18288"/>
                </a:cubicBezTo>
                <a:cubicBezTo>
                  <a:pt x="1523852" y="33557"/>
                  <a:pt x="1113928" y="-4352"/>
                  <a:pt x="969264" y="18288"/>
                </a:cubicBezTo>
                <a:cubicBezTo>
                  <a:pt x="824600" y="40928"/>
                  <a:pt x="356149" y="-3128"/>
                  <a:pt x="0" y="18288"/>
                </a:cubicBezTo>
                <a:cubicBezTo>
                  <a:pt x="-540" y="12521"/>
                  <a:pt x="894" y="7749"/>
                  <a:pt x="0" y="0"/>
                </a:cubicBezTo>
                <a:close/>
              </a:path>
              <a:path stroke="0" w="9692640" h="18288">
                <a:moveTo>
                  <a:pt x="0" y="0"/>
                </a:moveTo>
                <a:cubicBezTo>
                  <a:pt x="162642" y="3864"/>
                  <a:pt x="346119" y="-18364"/>
                  <a:pt x="498479" y="0"/>
                </a:cubicBezTo>
                <a:cubicBezTo>
                  <a:pt x="650839" y="18364"/>
                  <a:pt x="712065" y="-9389"/>
                  <a:pt x="900031" y="0"/>
                </a:cubicBezTo>
                <a:cubicBezTo>
                  <a:pt x="1087997" y="9389"/>
                  <a:pt x="1177291" y="3685"/>
                  <a:pt x="1398509" y="0"/>
                </a:cubicBezTo>
                <a:cubicBezTo>
                  <a:pt x="1619727" y="-3685"/>
                  <a:pt x="1874008" y="-8897"/>
                  <a:pt x="2090841" y="0"/>
                </a:cubicBezTo>
                <a:cubicBezTo>
                  <a:pt x="2307674" y="8897"/>
                  <a:pt x="2573432" y="-313"/>
                  <a:pt x="2880099" y="0"/>
                </a:cubicBezTo>
                <a:cubicBezTo>
                  <a:pt x="3186766" y="313"/>
                  <a:pt x="3422577" y="10664"/>
                  <a:pt x="3766283" y="0"/>
                </a:cubicBezTo>
                <a:cubicBezTo>
                  <a:pt x="4109989" y="-10664"/>
                  <a:pt x="4342683" y="-32873"/>
                  <a:pt x="4652467" y="0"/>
                </a:cubicBezTo>
                <a:cubicBezTo>
                  <a:pt x="4962251" y="32873"/>
                  <a:pt x="5122120" y="29155"/>
                  <a:pt x="5247872" y="0"/>
                </a:cubicBezTo>
                <a:cubicBezTo>
                  <a:pt x="5373625" y="-29155"/>
                  <a:pt x="5749491" y="1706"/>
                  <a:pt x="6037130" y="0"/>
                </a:cubicBezTo>
                <a:cubicBezTo>
                  <a:pt x="6324769" y="-1706"/>
                  <a:pt x="6531407" y="1172"/>
                  <a:pt x="6729461" y="0"/>
                </a:cubicBezTo>
                <a:cubicBezTo>
                  <a:pt x="6927515" y="-1172"/>
                  <a:pt x="7096794" y="-1520"/>
                  <a:pt x="7324867" y="0"/>
                </a:cubicBezTo>
                <a:cubicBezTo>
                  <a:pt x="7552940" y="1520"/>
                  <a:pt x="7878827" y="-17110"/>
                  <a:pt x="8114124" y="0"/>
                </a:cubicBezTo>
                <a:cubicBezTo>
                  <a:pt x="8349421" y="17110"/>
                  <a:pt x="8334208" y="15114"/>
                  <a:pt x="8515677" y="0"/>
                </a:cubicBezTo>
                <a:cubicBezTo>
                  <a:pt x="8697146" y="-15114"/>
                  <a:pt x="9236164" y="22466"/>
                  <a:pt x="9692640" y="0"/>
                </a:cubicBezTo>
                <a:cubicBezTo>
                  <a:pt x="9692735" y="8251"/>
                  <a:pt x="9692514" y="12333"/>
                  <a:pt x="9692640" y="18288"/>
                </a:cubicBezTo>
                <a:cubicBezTo>
                  <a:pt x="9410102" y="47398"/>
                  <a:pt x="9172773" y="7109"/>
                  <a:pt x="9000309" y="18288"/>
                </a:cubicBezTo>
                <a:cubicBezTo>
                  <a:pt x="8827845" y="29467"/>
                  <a:pt x="8713608" y="28372"/>
                  <a:pt x="8501830" y="18288"/>
                </a:cubicBezTo>
                <a:cubicBezTo>
                  <a:pt x="8290052" y="8204"/>
                  <a:pt x="7893416" y="3561"/>
                  <a:pt x="7712572" y="18288"/>
                </a:cubicBezTo>
                <a:cubicBezTo>
                  <a:pt x="7531728" y="33015"/>
                  <a:pt x="7480716" y="17052"/>
                  <a:pt x="7311020" y="18288"/>
                </a:cubicBezTo>
                <a:cubicBezTo>
                  <a:pt x="7141324" y="19524"/>
                  <a:pt x="6962706" y="15975"/>
                  <a:pt x="6618688" y="18288"/>
                </a:cubicBezTo>
                <a:cubicBezTo>
                  <a:pt x="6274670" y="20601"/>
                  <a:pt x="6230664" y="-1692"/>
                  <a:pt x="6120210" y="18288"/>
                </a:cubicBezTo>
                <a:cubicBezTo>
                  <a:pt x="6009756" y="38268"/>
                  <a:pt x="5442516" y="28115"/>
                  <a:pt x="5234026" y="18288"/>
                </a:cubicBezTo>
                <a:cubicBezTo>
                  <a:pt x="5025536" y="8461"/>
                  <a:pt x="4953693" y="18182"/>
                  <a:pt x="4832473" y="18288"/>
                </a:cubicBezTo>
                <a:cubicBezTo>
                  <a:pt x="4711253" y="18394"/>
                  <a:pt x="4414565" y="-11251"/>
                  <a:pt x="4140142" y="18288"/>
                </a:cubicBezTo>
                <a:cubicBezTo>
                  <a:pt x="3865719" y="47827"/>
                  <a:pt x="3819081" y="16772"/>
                  <a:pt x="3738590" y="18288"/>
                </a:cubicBezTo>
                <a:cubicBezTo>
                  <a:pt x="3658099" y="19804"/>
                  <a:pt x="3427576" y="1385"/>
                  <a:pt x="3240111" y="18288"/>
                </a:cubicBezTo>
                <a:cubicBezTo>
                  <a:pt x="3052646" y="35191"/>
                  <a:pt x="2749652" y="-13914"/>
                  <a:pt x="2450853" y="18288"/>
                </a:cubicBezTo>
                <a:cubicBezTo>
                  <a:pt x="2152054" y="50490"/>
                  <a:pt x="1928331" y="61101"/>
                  <a:pt x="1564669" y="18288"/>
                </a:cubicBezTo>
                <a:cubicBezTo>
                  <a:pt x="1201007" y="-24525"/>
                  <a:pt x="1217828" y="-275"/>
                  <a:pt x="1066190" y="18288"/>
                </a:cubicBezTo>
                <a:cubicBezTo>
                  <a:pt x="914552" y="36851"/>
                  <a:pt x="418290" y="-14785"/>
                  <a:pt x="0" y="18288"/>
                </a:cubicBezTo>
                <a:cubicBezTo>
                  <a:pt x="641" y="14236"/>
                  <a:pt x="889" y="7550"/>
                  <a:pt x="0" y="0"/>
                </a:cubicBezTo>
                <a:close/>
              </a:path>
            </a:pathLst>
          </a:custGeom>
          <a:solidFill>
            <a:srgbClr val="ffffff">
              <a:alpha val="75000"/>
            </a:srgbClr>
          </a:solidFill>
          <a:ln cap="rnd" w="44450">
            <a:solidFill>
              <a:srgbClr val="ffffff">
                <a:alpha val="75000"/>
              </a:srgbClr>
            </a:solidFill>
            <a:round/>
          </a:ln>
        </p:spPr>
        <p:style>
          <a:lnRef idx="2">
            <a:schemeClr val="accent1">
              <a:shade val="50000"/>
            </a:schemeClr>
          </a:lnRef>
          <a:fillRef idx="1">
            <a:schemeClr val="accent1"/>
          </a:fillRef>
          <a:effectRef idx="0">
            <a:schemeClr val="accent1"/>
          </a:effectRef>
          <a:fontRef idx="minor"/>
        </p:style>
        <p:txBody>
          <a:bodyPr lIns="90000" rIns="90000" tIns="-26640" bIns="-26640" anchor="ctr">
            <a:noAutofit/>
          </a:bodyPr>
          <a:p>
            <a:pPr algn="ctr" defTabSz="457200">
              <a:lnSpc>
                <a:spcPct val="100000"/>
              </a:lnSpc>
            </a:pPr>
            <a:endParaRPr b="0" lang="en-US" sz="1800" spc="-1" strike="noStrike">
              <a:solidFill>
                <a:schemeClr val="lt1"/>
              </a:solidFill>
              <a:latin typeface="Aptos"/>
            </a:endParaRPr>
          </a:p>
        </p:txBody>
      </p:sp>
      <p:graphicFrame>
        <p:nvGraphicFramePr>
          <p:cNvPr id="1" name="Diagram1"/>
          <p:cNvGraphicFramePr/>
          <p:nvPr>
            <p:extLst>
              <p:ext uri="{D42A27DB-BD31-4B8C-83A1-F6EECF244321}">
                <p14:modId xmlns:p14="http://schemas.microsoft.com/office/powerpoint/2010/main" val="3259848540"/>
              </p:ext>
            </p:extLst>
          </p:nvPr>
        </p:nvGraphicFramePr>
        <p:xfrm>
          <a:off x="838080" y="2004480"/>
          <a:ext cx="10514880" cy="4176000"/>
        </p:xfrm>
        <a:graphic>
          <a:graphicData uri="http://schemas.openxmlformats.org/drawingml/2006/diagram">
            <dgm:relIds xmlns:dgm="http://schemas.openxmlformats.org/drawingml/2006/diagram" xmlns:r="http://schemas.openxmlformats.org/officeDocument/2006/relationships" r:dm="R1f6f0c8a852b45d9" r:lo="R2be975c0d8814842" r:qs="Rb7e5dc4899eb4622" r:cs="Rc0e221dcc3804406"/>
          </a:graphicData>
        </a:graphic>
      </p:graphicFrame>
    </p:spTree>
  </p:cSld>
  <mc:AlternateContent>
    <mc:Choice Requires="p14">
      <p:transition spd="slow" p14:dur="1750">
        <p:random/>
        <p:sndAc>
          <p:stSnd>
            <p:snd r:embed="Refa2d80c4d2a4043" name="audio1.wav"/>
          </p:stSnd>
        </p:sndAc>
      </p:transition>
    </mc:Choice>
    <mc:Fallback>
      <p:transition spd="slow">
        <p:random/>
        <p:sndAc>
          <p:stSnd>
            <p:snd r:embed="R2e5a4540e50d42b2" name="audio1.wav"/>
          </p:stSnd>
        </p:sndAc>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F3AD1-853C-2D8E-7EA6-FC230E955832}"/>
              </a:ext>
            </a:extLst>
          </p:cNvPr>
          <p:cNvSpPr>
            <a:spLocks noGrp="1"/>
          </p:cNvSpPr>
          <p:nvPr>
            <p:ph type="title"/>
          </p:nvPr>
        </p:nvSpPr>
        <p:spPr/>
        <p:txBody>
          <a:bodyPr/>
          <a:lstStyle/>
          <a:p>
            <a:r>
              <a:rPr lang="en-US" dirty="0"/>
              <a:t>Model Deployment (contd.)</a:t>
            </a:r>
            <a:endParaRPr lang="en-IN" dirty="0"/>
          </a:p>
        </p:txBody>
      </p:sp>
      <p:sp>
        <p:nvSpPr>
          <p:cNvPr id="3" name="Content Placeholder 2">
            <a:extLst>
              <a:ext uri="{FF2B5EF4-FFF2-40B4-BE49-F238E27FC236}">
                <a16:creationId xmlns:a16="http://schemas.microsoft.com/office/drawing/2014/main" id="{848A5D1D-46F4-990A-194D-55F6F55DC2B2}"/>
              </a:ext>
            </a:extLst>
          </p:cNvPr>
          <p:cNvSpPr>
            <a:spLocks noGrp="1"/>
          </p:cNvSpPr>
          <p:nvPr>
            <p:ph idx="1"/>
          </p:nvPr>
        </p:nvSpPr>
        <p:spPr/>
        <p:txBody>
          <a:bodyPr>
            <a:normAutofit lnSpcReduction="10000"/>
          </a:bodyPr>
          <a:lstStyle/>
          <a:p>
            <a:pPr algn="l" rtl="0" fontAlgn="base"/>
            <a:r>
              <a:rPr lang="en-US" sz="2400" b="1" i="1" dirty="0">
                <a:effectLst/>
                <a:latin typeface="Calibri" panose="020F0502020204030204" pitchFamily="34" charset="0"/>
              </a:rPr>
              <a:t>4.  </a:t>
            </a:r>
            <a:r>
              <a:rPr lang="en-US" sz="2400" b="1" i="1" u="sng" dirty="0">
                <a:effectLst/>
                <a:latin typeface="Calibri" panose="020F0502020204030204" pitchFamily="34" charset="0"/>
              </a:rPr>
              <a:t>Model Loading and Execution</a:t>
            </a:r>
            <a:r>
              <a:rPr lang="en-US" sz="2400" b="1" i="0" u="sng" dirty="0">
                <a:effectLst/>
                <a:latin typeface="Calibri" panose="020F0502020204030204" pitchFamily="34" charset="0"/>
              </a:rPr>
              <a:t> </a:t>
            </a:r>
            <a:endParaRPr lang="en-US" sz="2400" b="1" i="0" u="sng" dirty="0">
              <a:effectLst/>
              <a:latin typeface="Segoe UI" panose="020B0502040204020203" pitchFamily="34" charset="0"/>
            </a:endParaRPr>
          </a:p>
          <a:p>
            <a:pPr algn="l" rtl="0" fontAlgn="base"/>
            <a:r>
              <a:rPr lang="en-US" sz="2400" b="1" i="0" dirty="0">
                <a:effectLst/>
                <a:latin typeface="Arial" panose="020B0604020202020204" pitchFamily="34" charset="0"/>
              </a:rPr>
              <a:t>To run the .</a:t>
            </a:r>
            <a:r>
              <a:rPr lang="en-US" sz="2400" b="1" i="0" dirty="0" err="1">
                <a:effectLst/>
                <a:latin typeface="Arial" panose="020B0604020202020204" pitchFamily="34" charset="0"/>
              </a:rPr>
              <a:t>dlc</a:t>
            </a:r>
            <a:r>
              <a:rPr lang="en-US" sz="2400" b="1" i="0" dirty="0">
                <a:effectLst/>
                <a:latin typeface="Arial" panose="020B0604020202020204" pitchFamily="34" charset="0"/>
              </a:rPr>
              <a:t> model, we followed these steps: </a:t>
            </a:r>
            <a:endParaRPr lang="en-US" sz="2400" b="1" i="0" dirty="0">
              <a:effectLst/>
              <a:latin typeface="Segoe UI" panose="020B0502040204020203" pitchFamily="34" charset="0"/>
            </a:endParaRPr>
          </a:p>
          <a:p>
            <a:pPr algn="l" rtl="0" fontAlgn="base"/>
            <a:r>
              <a:rPr lang="en-US" sz="2400" b="1" i="0" dirty="0">
                <a:effectLst/>
                <a:latin typeface="Arial" panose="020B0604020202020204" pitchFamily="34" charset="0"/>
              </a:rPr>
              <a:t> </a:t>
            </a:r>
            <a:r>
              <a:rPr lang="en-US" sz="2400" b="1" i="0" dirty="0" err="1">
                <a:effectLst/>
                <a:latin typeface="Arial" panose="020B0604020202020204" pitchFamily="34" charset="0"/>
              </a:rPr>
              <a:t>ModelRunner</a:t>
            </a:r>
            <a:r>
              <a:rPr lang="en-US" sz="2400" b="1" i="0" dirty="0">
                <a:effectLst/>
                <a:latin typeface="Arial" panose="020B0604020202020204" pitchFamily="34" charset="0"/>
              </a:rPr>
              <a:t> Class Creation: We created a new Kotlin class </a:t>
            </a:r>
            <a:r>
              <a:rPr lang="en-US" sz="2400" b="1" i="0" dirty="0" err="1">
                <a:effectLst/>
                <a:latin typeface="Arial" panose="020B0604020202020204" pitchFamily="34" charset="0"/>
              </a:rPr>
              <a:t>ModelRunner.kt</a:t>
            </a:r>
            <a:r>
              <a:rPr lang="en-US" sz="2400" b="1" i="0" dirty="0">
                <a:effectLst/>
                <a:latin typeface="Arial" panose="020B0604020202020204" pitchFamily="34" charset="0"/>
              </a:rPr>
              <a:t> in the </a:t>
            </a:r>
            <a:r>
              <a:rPr lang="en-US" sz="2400" b="1" i="0" dirty="0" err="1">
                <a:effectLst/>
                <a:latin typeface="Arial" panose="020B0604020202020204" pitchFamily="34" charset="0"/>
              </a:rPr>
              <a:t>com.example.esw</a:t>
            </a:r>
            <a:r>
              <a:rPr lang="en-US" sz="2400" b="1" i="0" dirty="0">
                <a:effectLst/>
                <a:latin typeface="Arial" panose="020B0604020202020204" pitchFamily="34" charset="0"/>
              </a:rPr>
              <a:t> package. This class manages model loading, execution, and resource management. The class was designed to load the model from the assets folder, run the model on input data, and then release resources upon completion. </a:t>
            </a:r>
            <a:endParaRPr lang="en-US" sz="2400" b="1" i="0" dirty="0">
              <a:effectLst/>
              <a:latin typeface="Segoe UI" panose="020B0502040204020203" pitchFamily="34" charset="0"/>
            </a:endParaRPr>
          </a:p>
          <a:p>
            <a:pPr algn="l" rtl="0" fontAlgn="base"/>
            <a:r>
              <a:rPr lang="en-US" sz="2400" b="1" i="0" dirty="0">
                <a:effectLst/>
                <a:latin typeface="Calibri" panose="020F0502020204030204" pitchFamily="34" charset="0"/>
              </a:rPr>
              <a:t> </a:t>
            </a:r>
            <a:endParaRPr lang="en-US" sz="2400" b="1" i="0" dirty="0">
              <a:effectLst/>
              <a:latin typeface="Segoe UI" panose="020B0502040204020203" pitchFamily="34" charset="0"/>
            </a:endParaRPr>
          </a:p>
          <a:p>
            <a:pPr algn="l" rtl="0" fontAlgn="base"/>
            <a:endParaRPr lang="en-US" b="1" i="0" dirty="0">
              <a:solidFill>
                <a:srgbClr val="082A75"/>
              </a:solidFill>
              <a:effectLst/>
              <a:latin typeface="Segoe UI" panose="020B0502040204020203" pitchFamily="34" charset="0"/>
            </a:endParaRPr>
          </a:p>
          <a:p>
            <a:pPr marL="0" indent="0">
              <a:buNone/>
            </a:pPr>
            <a:endParaRPr lang="en-IN" dirty="0"/>
          </a:p>
        </p:txBody>
      </p:sp>
    </p:spTree>
    <p:extLst>
      <p:ext uri="{BB962C8B-B14F-4D97-AF65-F5344CB8AC3E}">
        <p14:creationId xmlns:p14="http://schemas.microsoft.com/office/powerpoint/2010/main" val="650004744"/>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5b42f2b0e82546e7" name="explode.wav"/>
          </p:stSnd>
        </p:sndAc>
      </p:transition>
    </mc:Choice>
    <mc:Fallback xmlns="">
      <p:transition spd="slow">
        <p:diamond/>
        <p:sndAc>
          <p:stSnd>
            <p:snd r:embed="R736bb34a6f6d48dd" name="explode.wav"/>
          </p:stSnd>
        </p:sndAc>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20F88-A13B-DB07-3438-4CAC9C07A475}"/>
              </a:ext>
            </a:extLst>
          </p:cNvPr>
          <p:cNvSpPr>
            <a:spLocks noGrp="1"/>
          </p:cNvSpPr>
          <p:nvPr>
            <p:ph type="title"/>
          </p:nvPr>
        </p:nvSpPr>
        <p:spPr/>
        <p:txBody>
          <a:bodyPr/>
          <a:lstStyle/>
          <a:p>
            <a:r>
              <a:rPr lang="en-US" dirty="0"/>
              <a:t>Model Deployment </a:t>
            </a:r>
            <a:endParaRPr lang="en-IN" dirty="0"/>
          </a:p>
        </p:txBody>
      </p:sp>
      <p:sp>
        <p:nvSpPr>
          <p:cNvPr id="3" name="Content Placeholder 2">
            <a:extLst>
              <a:ext uri="{FF2B5EF4-FFF2-40B4-BE49-F238E27FC236}">
                <a16:creationId xmlns:a16="http://schemas.microsoft.com/office/drawing/2014/main" id="{2C55AA41-A10F-AC5F-7F30-8081BE5AB16F}"/>
              </a:ext>
            </a:extLst>
          </p:cNvPr>
          <p:cNvSpPr>
            <a:spLocks noGrp="1"/>
          </p:cNvSpPr>
          <p:nvPr>
            <p:ph idx="1"/>
          </p:nvPr>
        </p:nvSpPr>
        <p:spPr/>
        <p:txBody>
          <a:bodyPr/>
          <a:lstStyle/>
          <a:p>
            <a:r>
              <a:rPr lang="en-US" sz="2800" dirty="0"/>
              <a:t>We also tried to deploy our model using </a:t>
            </a:r>
            <a:r>
              <a:rPr lang="en-US" sz="2800" dirty="0" err="1"/>
              <a:t>Jupyter</a:t>
            </a:r>
            <a:r>
              <a:rPr lang="en-US" sz="2800" dirty="0"/>
              <a:t> notebook when the former method failed (using Android Studio App) to give us the  desired results. </a:t>
            </a:r>
          </a:p>
          <a:p>
            <a:r>
              <a:rPr lang="en-US" sz="2800" dirty="0"/>
              <a:t>For implementing this method we watched the Qualcomm tutorial on how to deploy the YOLO-NAS (closely related to YOLO-V8) model on QIDK kit</a:t>
            </a:r>
            <a:r>
              <a:rPr lang="en-US" dirty="0"/>
              <a:t>.</a:t>
            </a:r>
          </a:p>
        </p:txBody>
      </p:sp>
    </p:spTree>
    <p:extLst>
      <p:ext uri="{BB962C8B-B14F-4D97-AF65-F5344CB8AC3E}">
        <p14:creationId xmlns:p14="http://schemas.microsoft.com/office/powerpoint/2010/main" val="1531237313"/>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63483c8cc9274391" name="explode.wav"/>
          </p:stSnd>
        </p:sndAc>
      </p:transition>
    </mc:Choice>
    <mc:Fallback xmlns="">
      <p:transition spd="slow">
        <p:diamond/>
        <p:sndAc>
          <p:stSnd>
            <p:snd r:embed="R0b9c5a7897b54fcb" name="explode.wav"/>
          </p:stSnd>
        </p:sndAc>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97E49-75E4-50B4-8C58-24F7BF6EF9E9}"/>
              </a:ext>
            </a:extLst>
          </p:cNvPr>
          <p:cNvSpPr>
            <a:spLocks noGrp="1"/>
          </p:cNvSpPr>
          <p:nvPr>
            <p:ph type="title"/>
          </p:nvPr>
        </p:nvSpPr>
        <p:spPr/>
        <p:txBody>
          <a:bodyPr/>
          <a:lstStyle/>
          <a:p>
            <a:r>
              <a:rPr lang="en-US" dirty="0"/>
              <a:t>Model Deployment (contd.)</a:t>
            </a:r>
            <a:endParaRPr lang="en-IN" dirty="0"/>
          </a:p>
        </p:txBody>
      </p:sp>
      <p:sp>
        <p:nvSpPr>
          <p:cNvPr id="3" name="Content Placeholder 2">
            <a:extLst>
              <a:ext uri="{FF2B5EF4-FFF2-40B4-BE49-F238E27FC236}">
                <a16:creationId xmlns:a16="http://schemas.microsoft.com/office/drawing/2014/main" id="{7BB815D4-925E-0D6A-12C8-CE585AD9AC38}"/>
              </a:ext>
            </a:extLst>
          </p:cNvPr>
          <p:cNvSpPr>
            <a:spLocks noGrp="1"/>
          </p:cNvSpPr>
          <p:nvPr>
            <p:ph idx="1"/>
          </p:nvPr>
        </p:nvSpPr>
        <p:spPr/>
        <p:txBody>
          <a:bodyPr>
            <a:normAutofit lnSpcReduction="10000"/>
          </a:bodyPr>
          <a:lstStyle/>
          <a:p>
            <a:r>
              <a:rPr lang="en-US" sz="2200" dirty="0"/>
              <a:t>We executed the following steps sequentially:</a:t>
            </a:r>
          </a:p>
          <a:p>
            <a:pPr marL="742950" lvl="1" indent="-285750">
              <a:lnSpc>
                <a:spcPct val="115000"/>
              </a:lnSpc>
              <a:spcAft>
                <a:spcPts val="700"/>
              </a:spcAft>
              <a:buFont typeface="Wingdings" panose="05000000000000000000" pitchFamily="2" charset="2"/>
              <a:buChar char=""/>
              <a:tabLst>
                <a:tab pos="900430" algn="l"/>
              </a:tabLst>
            </a:pPr>
            <a:r>
              <a:rPr lang="en-US" sz="2200" b="1" kern="100" dirty="0">
                <a:effectLst/>
                <a:latin typeface="Aptos" panose="020B0004020202020204" pitchFamily="34" charset="0"/>
                <a:ea typeface="Noto Serif CJK SC"/>
                <a:cs typeface="Noto Sans Devanagari" panose="020B0502040504020204" pitchFamily="34" charset="0"/>
              </a:rPr>
              <a:t>Model Conversion to ONNX</a:t>
            </a:r>
            <a:r>
              <a:rPr lang="en-US" sz="2200" kern="100" dirty="0">
                <a:effectLst/>
                <a:latin typeface="Aptos" panose="020B0004020202020204" pitchFamily="34" charset="0"/>
                <a:ea typeface="Noto Serif CJK SC"/>
                <a:cs typeface="OpenSymbol"/>
              </a:rPr>
              <a:t>: The </a:t>
            </a:r>
            <a:r>
              <a:rPr lang="en-US" sz="2200" kern="100" dirty="0" err="1">
                <a:effectLst/>
                <a:latin typeface="Aptos" panose="020B0004020202020204" pitchFamily="34" charset="0"/>
                <a:ea typeface="Noto Serif CJK SC"/>
                <a:cs typeface="OpenSymbol"/>
              </a:rPr>
              <a:t>PyTorch</a:t>
            </a:r>
            <a:r>
              <a:rPr lang="en-US" sz="2200" kern="100" dirty="0">
                <a:effectLst/>
                <a:latin typeface="Aptos" panose="020B0004020202020204" pitchFamily="34" charset="0"/>
                <a:ea typeface="Noto Serif CJK SC"/>
                <a:cs typeface="OpenSymbol"/>
              </a:rPr>
              <a:t> model was converted to ONNX format, which keeps the model structure intact across different frameworks.</a:t>
            </a:r>
            <a:endParaRPr lang="en-IN" sz="2200" kern="100" dirty="0">
              <a:effectLst/>
              <a:latin typeface="Aptos" panose="020B0004020202020204" pitchFamily="34" charset="0"/>
              <a:ea typeface="Noto Serif CJK SC"/>
              <a:cs typeface="OpenSymbol"/>
            </a:endParaRPr>
          </a:p>
          <a:p>
            <a:pPr marL="742950" lvl="1" indent="-285750">
              <a:lnSpc>
                <a:spcPct val="115000"/>
              </a:lnSpc>
              <a:spcAft>
                <a:spcPts val="700"/>
              </a:spcAft>
              <a:buFont typeface="Wingdings" panose="05000000000000000000" pitchFamily="2" charset="2"/>
              <a:buChar char=""/>
              <a:tabLst>
                <a:tab pos="900430" algn="l"/>
              </a:tabLst>
            </a:pPr>
            <a:r>
              <a:rPr lang="en-US" sz="2200" b="1" kern="100" dirty="0">
                <a:effectLst/>
                <a:latin typeface="Aptos" panose="020B0004020202020204" pitchFamily="34" charset="0"/>
                <a:ea typeface="Noto Serif CJK SC"/>
                <a:cs typeface="Noto Sans Devanagari" panose="020B0502040504020204" pitchFamily="34" charset="0"/>
              </a:rPr>
              <a:t>ONNX to DLC Conversion</a:t>
            </a:r>
            <a:r>
              <a:rPr lang="en-US" sz="2200" kern="100" dirty="0">
                <a:effectLst/>
                <a:latin typeface="Aptos" panose="020B0004020202020204" pitchFamily="34" charset="0"/>
                <a:ea typeface="Noto Serif CJK SC"/>
                <a:cs typeface="OpenSymbol"/>
              </a:rPr>
              <a:t>: Using Qualcomm's SNPE tool, the ONNX model was converted to DLC format, optimized for Qualcomm hardware.</a:t>
            </a:r>
            <a:endParaRPr lang="en-IN" sz="2200" kern="100" dirty="0">
              <a:effectLst/>
              <a:latin typeface="Aptos" panose="020B0004020202020204" pitchFamily="34" charset="0"/>
              <a:ea typeface="Noto Serif CJK SC"/>
              <a:cs typeface="OpenSymbol"/>
            </a:endParaRPr>
          </a:p>
          <a:p>
            <a:pPr marL="742950" lvl="1" indent="-285750">
              <a:lnSpc>
                <a:spcPct val="115000"/>
              </a:lnSpc>
              <a:spcAft>
                <a:spcPts val="700"/>
              </a:spcAft>
              <a:buFont typeface="Wingdings" panose="05000000000000000000" pitchFamily="2" charset="2"/>
              <a:buChar char=""/>
              <a:tabLst>
                <a:tab pos="900430" algn="l"/>
              </a:tabLst>
            </a:pPr>
            <a:r>
              <a:rPr lang="en-US" sz="2200" b="1" kern="100" dirty="0">
                <a:effectLst/>
                <a:latin typeface="Aptos" panose="020B0004020202020204" pitchFamily="34" charset="0"/>
                <a:ea typeface="Noto Serif CJK SC"/>
                <a:cs typeface="Noto Sans Devanagari" panose="020B0502040504020204" pitchFamily="34" charset="0"/>
              </a:rPr>
              <a:t>Model Quantization</a:t>
            </a:r>
            <a:r>
              <a:rPr lang="en-US" sz="2200" kern="100" dirty="0">
                <a:effectLst/>
                <a:latin typeface="Aptos" panose="020B0004020202020204" pitchFamily="34" charset="0"/>
                <a:ea typeface="Noto Serif CJK SC"/>
                <a:cs typeface="OpenSymbol"/>
              </a:rPr>
              <a:t>: The DLC model was quantized to make it faster and more efficient for use on edge devices, with minimal accuracy loss.</a:t>
            </a:r>
            <a:endParaRPr lang="en-IN" sz="2200" kern="100" dirty="0">
              <a:effectLst/>
              <a:latin typeface="Aptos" panose="020B0004020202020204" pitchFamily="34" charset="0"/>
              <a:ea typeface="Noto Serif CJK SC"/>
              <a:cs typeface="OpenSymbol"/>
            </a:endParaRPr>
          </a:p>
          <a:p>
            <a:endParaRPr lang="en-IN" dirty="0"/>
          </a:p>
        </p:txBody>
      </p:sp>
    </p:spTree>
    <p:extLst>
      <p:ext uri="{BB962C8B-B14F-4D97-AF65-F5344CB8AC3E}">
        <p14:creationId xmlns:p14="http://schemas.microsoft.com/office/powerpoint/2010/main" val="1113125167"/>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49783f6ed6fc452f" name="explode.wav"/>
          </p:stSnd>
        </p:sndAc>
      </p:transition>
    </mc:Choice>
    <mc:Fallback xmlns="">
      <p:transition spd="slow">
        <p:diamond/>
        <p:sndAc>
          <p:stSnd>
            <p:snd r:embed="Rfe7bbf31a0c140a5" name="explode.wav"/>
          </p:stSnd>
        </p:sndAc>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B9193B-3A5B-A994-A55E-210FEE966AB5}"/>
              </a:ext>
            </a:extLst>
          </p:cNvPr>
          <p:cNvSpPr>
            <a:spLocks noGrp="1"/>
          </p:cNvSpPr>
          <p:nvPr>
            <p:ph type="title"/>
          </p:nvPr>
        </p:nvSpPr>
        <p:spPr/>
        <p:txBody>
          <a:bodyPr/>
          <a:lstStyle/>
          <a:p>
            <a:r>
              <a:rPr lang="en-US" dirty="0"/>
              <a:t>Model Deployment (contd.)</a:t>
            </a:r>
            <a:endParaRPr lang="en-IN" dirty="0"/>
          </a:p>
        </p:txBody>
      </p:sp>
      <p:sp>
        <p:nvSpPr>
          <p:cNvPr id="3" name="Content Placeholder 2">
            <a:extLst>
              <a:ext uri="{FF2B5EF4-FFF2-40B4-BE49-F238E27FC236}">
                <a16:creationId xmlns:a16="http://schemas.microsoft.com/office/drawing/2014/main" id="{6CD4EEF9-DEF5-2B73-C3A6-8B005FBCA7F3}"/>
              </a:ext>
            </a:extLst>
          </p:cNvPr>
          <p:cNvSpPr>
            <a:spLocks noGrp="1"/>
          </p:cNvSpPr>
          <p:nvPr>
            <p:ph idx="1"/>
          </p:nvPr>
        </p:nvSpPr>
        <p:spPr/>
        <p:txBody>
          <a:bodyPr/>
          <a:lstStyle/>
          <a:p>
            <a:pPr marL="742950" lvl="1" indent="-285750">
              <a:lnSpc>
                <a:spcPct val="115000"/>
              </a:lnSpc>
              <a:spcAft>
                <a:spcPts val="700"/>
              </a:spcAft>
              <a:buFont typeface="Wingdings" panose="05000000000000000000" pitchFamily="2" charset="2"/>
              <a:buChar char=""/>
              <a:tabLst>
                <a:tab pos="900430" algn="l"/>
              </a:tabLst>
            </a:pPr>
            <a:r>
              <a:rPr lang="en-US" sz="2200" b="1" kern="100" dirty="0">
                <a:effectLst/>
                <a:latin typeface="Aptos" panose="020B0004020202020204" pitchFamily="34" charset="0"/>
                <a:ea typeface="Noto Serif CJK SC"/>
                <a:cs typeface="Noto Sans Devanagari" panose="020B0502040504020204" pitchFamily="34" charset="0"/>
              </a:rPr>
              <a:t>Input Data Preparation</a:t>
            </a:r>
            <a:r>
              <a:rPr lang="en-US" sz="2200" kern="100" dirty="0">
                <a:effectLst/>
                <a:latin typeface="Aptos" panose="020B0004020202020204" pitchFamily="34" charset="0"/>
                <a:ea typeface="Noto Serif CJK SC"/>
                <a:cs typeface="OpenSymbol"/>
              </a:rPr>
              <a:t>: Images were converted into .raw format to be compatible with the QIDK kit for testing.</a:t>
            </a:r>
            <a:endParaRPr lang="en-IN" sz="2200" kern="100" dirty="0">
              <a:effectLst/>
              <a:latin typeface="Aptos" panose="020B0004020202020204" pitchFamily="34" charset="0"/>
              <a:ea typeface="Noto Serif CJK SC"/>
              <a:cs typeface="OpenSymbol"/>
            </a:endParaRPr>
          </a:p>
          <a:p>
            <a:pPr marL="742950" lvl="1" indent="-285750">
              <a:lnSpc>
                <a:spcPct val="115000"/>
              </a:lnSpc>
              <a:spcAft>
                <a:spcPts val="700"/>
              </a:spcAft>
              <a:buFont typeface="Wingdings" panose="05000000000000000000" pitchFamily="2" charset="2"/>
              <a:buChar char=""/>
              <a:tabLst>
                <a:tab pos="900430" algn="l"/>
              </a:tabLst>
            </a:pPr>
            <a:r>
              <a:rPr lang="en-US" sz="2200" b="1" kern="100" dirty="0">
                <a:effectLst/>
                <a:latin typeface="Aptos" panose="020B0004020202020204" pitchFamily="34" charset="0"/>
                <a:ea typeface="Noto Serif CJK SC"/>
                <a:cs typeface="Noto Sans Devanagari" panose="020B0502040504020204" pitchFamily="34" charset="0"/>
              </a:rPr>
              <a:t>Deployment on QIDK Kit</a:t>
            </a:r>
            <a:r>
              <a:rPr lang="en-US" sz="2200" kern="100" dirty="0">
                <a:effectLst/>
                <a:latin typeface="Aptos" panose="020B0004020202020204" pitchFamily="34" charset="0"/>
                <a:ea typeface="Noto Serif CJK SC"/>
                <a:cs typeface="OpenSymbol"/>
              </a:rPr>
              <a:t>: The model and input images were uploaded to the QIDK kit, but the model didn’t work as expected during testing.</a:t>
            </a:r>
            <a:endParaRPr lang="en-IN" sz="2200" kern="100" dirty="0">
              <a:effectLst/>
              <a:latin typeface="Aptos" panose="020B0004020202020204" pitchFamily="34" charset="0"/>
              <a:ea typeface="Noto Serif CJK SC"/>
              <a:cs typeface="OpenSymbol"/>
            </a:endParaRPr>
          </a:p>
          <a:p>
            <a:pPr marL="742950" lvl="1" indent="-285750">
              <a:lnSpc>
                <a:spcPct val="115000"/>
              </a:lnSpc>
              <a:spcAft>
                <a:spcPts val="700"/>
              </a:spcAft>
              <a:buFont typeface="Wingdings" panose="05000000000000000000" pitchFamily="2" charset="2"/>
              <a:buChar char=""/>
              <a:tabLst>
                <a:tab pos="900430" algn="l"/>
              </a:tabLst>
            </a:pPr>
            <a:r>
              <a:rPr lang="en-US" sz="2200" b="1" kern="100" dirty="0">
                <a:effectLst/>
                <a:latin typeface="Aptos" panose="020B0004020202020204" pitchFamily="34" charset="0"/>
                <a:ea typeface="Noto Serif CJK SC"/>
                <a:cs typeface="Noto Sans Devanagari" panose="020B0502040504020204" pitchFamily="34" charset="0"/>
              </a:rPr>
              <a:t>Troubleshooting</a:t>
            </a:r>
            <a:r>
              <a:rPr lang="en-US" sz="2200" kern="100" dirty="0">
                <a:effectLst/>
                <a:latin typeface="Aptos" panose="020B0004020202020204" pitchFamily="34" charset="0"/>
                <a:ea typeface="Noto Serif CJK SC"/>
                <a:cs typeface="OpenSymbol"/>
              </a:rPr>
              <a:t>: The issue could be due to data compatibility or hardware-specific problems, and further testing is needed to find the solution</a:t>
            </a:r>
            <a:r>
              <a:rPr lang="en-US" sz="1800" kern="100" dirty="0">
                <a:effectLst/>
                <a:latin typeface="Symbol" panose="05050102010706020507" pitchFamily="18" charset="2"/>
                <a:ea typeface="Noto Serif CJK SC"/>
                <a:cs typeface="OpenSymbol"/>
              </a:rPr>
              <a:t>.</a:t>
            </a:r>
            <a:endParaRPr lang="en-IN" sz="1800" kern="100" dirty="0">
              <a:effectLst/>
              <a:latin typeface="Symbol" panose="05050102010706020507" pitchFamily="18" charset="2"/>
              <a:ea typeface="Noto Serif CJK SC"/>
              <a:cs typeface="OpenSymbol"/>
            </a:endParaRPr>
          </a:p>
          <a:p>
            <a:endParaRPr lang="en-IN" dirty="0"/>
          </a:p>
        </p:txBody>
      </p:sp>
    </p:spTree>
    <p:extLst>
      <p:ext uri="{BB962C8B-B14F-4D97-AF65-F5344CB8AC3E}">
        <p14:creationId xmlns:p14="http://schemas.microsoft.com/office/powerpoint/2010/main" val="3137864715"/>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d6057b2bfe364f39" name="explode.wav"/>
          </p:stSnd>
        </p:sndAc>
      </p:transition>
    </mc:Choice>
    <mc:Fallback xmlns="">
      <p:transition spd="slow">
        <p:diamond/>
        <p:sndAc>
          <p:stSnd>
            <p:snd r:embed="R02ded2dc69c1435f" name="explode.wav"/>
          </p:stSnd>
        </p:sndAc>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E4C4C-B5B2-B6DE-D44F-25FF4ED7DFA5}"/>
              </a:ext>
            </a:extLst>
          </p:cNvPr>
          <p:cNvSpPr>
            <a:spLocks noGrp="1"/>
          </p:cNvSpPr>
          <p:nvPr>
            <p:ph type="title"/>
          </p:nvPr>
        </p:nvSpPr>
        <p:spPr/>
        <p:txBody>
          <a:bodyPr/>
          <a:lstStyle/>
          <a:p>
            <a:r>
              <a:rPr lang="en-US" dirty="0"/>
              <a:t>Kuch photo </a:t>
            </a:r>
            <a:r>
              <a:rPr lang="en-US" dirty="0" err="1"/>
              <a:t>daaldo</a:t>
            </a:r>
            <a:r>
              <a:rPr lang="en-US" dirty="0"/>
              <a:t> app studio / progress ka</a:t>
            </a:r>
          </a:p>
        </p:txBody>
      </p:sp>
      <p:sp>
        <p:nvSpPr>
          <p:cNvPr id="3" name="Content Placeholder 2">
            <a:extLst>
              <a:ext uri="{FF2B5EF4-FFF2-40B4-BE49-F238E27FC236}">
                <a16:creationId xmlns:a16="http://schemas.microsoft.com/office/drawing/2014/main" id="{797276BD-DDAA-273E-A73E-526155868F3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007573487"/>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1b78a35f39104c0f" name="explode.wav"/>
          </p:stSnd>
        </p:sndAc>
      </p:transition>
    </mc:Choice>
    <mc:Fallback xmlns="">
      <p:transition spd="slow">
        <p:diamond/>
        <p:sndAc>
          <p:stSnd>
            <p:snd r:embed="Rd564e81ae24a4aa6" name="explode.wav"/>
          </p:stSnd>
        </p:sndAc>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2305C-F05F-6487-D4EC-A40F4BEBCDF7}"/>
              </a:ext>
            </a:extLst>
          </p:cNvPr>
          <p:cNvSpPr>
            <a:spLocks noGrp="1"/>
          </p:cNvSpPr>
          <p:nvPr>
            <p:ph type="title"/>
          </p:nvPr>
        </p:nvSpPr>
        <p:spPr/>
        <p:txBody>
          <a:bodyPr/>
          <a:lstStyle/>
          <a:p>
            <a:r>
              <a:rPr lang="en-US" dirty="0"/>
              <a:t>CONCLUSION</a:t>
            </a:r>
            <a:endParaRPr lang="en-IN" dirty="0"/>
          </a:p>
        </p:txBody>
      </p:sp>
      <p:sp>
        <p:nvSpPr>
          <p:cNvPr id="3" name="Content Placeholder 2">
            <a:extLst>
              <a:ext uri="{FF2B5EF4-FFF2-40B4-BE49-F238E27FC236}">
                <a16:creationId xmlns:a16="http://schemas.microsoft.com/office/drawing/2014/main" id="{850FE205-A2BA-D5C1-06BE-F49AF18B2B25}"/>
              </a:ext>
            </a:extLst>
          </p:cNvPr>
          <p:cNvSpPr>
            <a:spLocks noGrp="1"/>
          </p:cNvSpPr>
          <p:nvPr>
            <p:ph idx="1"/>
          </p:nvPr>
        </p:nvSpPr>
        <p:spPr/>
        <p:txBody>
          <a:bodyPr/>
          <a:lstStyle/>
          <a:p>
            <a:pPr>
              <a:lnSpc>
                <a:spcPct val="115000"/>
              </a:lnSpc>
              <a:spcAft>
                <a:spcPts val="700"/>
              </a:spcAft>
            </a:pPr>
            <a:r>
              <a:rPr lang="en-US" sz="3200" kern="100" dirty="0">
                <a:effectLst/>
                <a:latin typeface="Liberation Serif"/>
                <a:ea typeface="Noto Serif CJK SC"/>
                <a:cs typeface="Noto Sans Devanagari" panose="020B0502040504020204" pitchFamily="34" charset="0"/>
              </a:rPr>
              <a:t>Despite issues with deployment, progress was made in expanding the dataset, adding new classes, and improving annotations. Further troubleshooting will help fix the inference issue on the QIDK kit.</a:t>
            </a:r>
            <a:endParaRPr lang="en-IN" sz="3200" kern="100" dirty="0">
              <a:effectLst/>
              <a:latin typeface="Liberation Serif"/>
              <a:ea typeface="Noto Serif CJK SC"/>
              <a:cs typeface="Noto Sans Devanagari" panose="020B0502040504020204" pitchFamily="34" charset="0"/>
            </a:endParaRPr>
          </a:p>
          <a:p>
            <a:endParaRPr lang="en-IN" dirty="0"/>
          </a:p>
        </p:txBody>
      </p:sp>
    </p:spTree>
    <p:extLst>
      <p:ext uri="{BB962C8B-B14F-4D97-AF65-F5344CB8AC3E}">
        <p14:creationId xmlns:p14="http://schemas.microsoft.com/office/powerpoint/2010/main" val="1534416848"/>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65ccc0aeb8df437f" name="explode.wav"/>
          </p:stSnd>
        </p:sndAc>
      </p:transition>
    </mc:Choice>
    <mc:Fallback xmlns="">
      <p:transition spd="slow">
        <p:diamond/>
        <p:sndAc>
          <p:stSnd>
            <p:snd r:embed="Rf820bc40f6994416" name="explode.wav"/>
          </p:stSnd>
        </p:sndAc>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F358BAA-9C8A-4E17-BAD8-32FD6FFEA7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1" name="Color Fill">
            <a:extLst>
              <a:ext uri="{FF2B5EF4-FFF2-40B4-BE49-F238E27FC236}">
                <a16:creationId xmlns:a16="http://schemas.microsoft.com/office/drawing/2014/main" id="{4D6F41A4-BEE3-4935-9371-4ADEA67A22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13" name="Group 12">
            <a:extLst>
              <a:ext uri="{FF2B5EF4-FFF2-40B4-BE49-F238E27FC236}">
                <a16:creationId xmlns:a16="http://schemas.microsoft.com/office/drawing/2014/main" id="{7726F010-956A-40BC-8A1F-8002DC729B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351566" y="0"/>
            <a:ext cx="3840434" cy="6858000"/>
            <a:chOff x="8351565" y="0"/>
            <a:chExt cx="3840434" cy="6858000"/>
          </a:xfrm>
        </p:grpSpPr>
        <p:sp>
          <p:nvSpPr>
            <p:cNvPr id="14" name="Oval 13">
              <a:extLst>
                <a:ext uri="{FF2B5EF4-FFF2-40B4-BE49-F238E27FC236}">
                  <a16:creationId xmlns:a16="http://schemas.microsoft.com/office/drawing/2014/main" id="{D386E468-0048-46C4-ADDD-FBE7A6AE9F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60165" y="519204"/>
              <a:ext cx="474635" cy="4746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5" name="Freeform: Shape 14">
              <a:extLst>
                <a:ext uri="{FF2B5EF4-FFF2-40B4-BE49-F238E27FC236}">
                  <a16:creationId xmlns:a16="http://schemas.microsoft.com/office/drawing/2014/main" id="{C5B35ED4-0C31-4C8C-A45E-6A3EDEAB28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5871" y="0"/>
              <a:ext cx="2955657" cy="679194"/>
            </a:xfrm>
            <a:custGeom>
              <a:avLst/>
              <a:gdLst>
                <a:gd name="connsiteX0" fmla="*/ 0 w 2955657"/>
                <a:gd name="connsiteY0" fmla="*/ 0 h 679194"/>
                <a:gd name="connsiteX1" fmla="*/ 2955657 w 2955657"/>
                <a:gd name="connsiteY1" fmla="*/ 0 h 679194"/>
                <a:gd name="connsiteX2" fmla="*/ 2892839 w 2955657"/>
                <a:gd name="connsiteY2" fmla="*/ 84007 h 679194"/>
                <a:gd name="connsiteX3" fmla="*/ 1630760 w 2955657"/>
                <a:gd name="connsiteY3" fmla="*/ 679194 h 679194"/>
                <a:gd name="connsiteX4" fmla="*/ 0 w 2955657"/>
                <a:gd name="connsiteY4" fmla="*/ 679194 h 679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5657" h="679194">
                  <a:moveTo>
                    <a:pt x="0" y="0"/>
                  </a:moveTo>
                  <a:lnTo>
                    <a:pt x="2955657" y="0"/>
                  </a:lnTo>
                  <a:lnTo>
                    <a:pt x="2892839" y="84007"/>
                  </a:lnTo>
                  <a:cubicBezTo>
                    <a:pt x="2592855" y="447504"/>
                    <a:pt x="2138868" y="679194"/>
                    <a:pt x="1630760" y="679194"/>
                  </a:cubicBezTo>
                  <a:lnTo>
                    <a:pt x="0" y="679194"/>
                  </a:ln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a:p>
          </p:txBody>
        </p:sp>
        <p:sp>
          <p:nvSpPr>
            <p:cNvPr id="16" name="Freeform: Shape 15">
              <a:extLst>
                <a:ext uri="{FF2B5EF4-FFF2-40B4-BE49-F238E27FC236}">
                  <a16:creationId xmlns:a16="http://schemas.microsoft.com/office/drawing/2014/main" id="{B40A1EF3-FA93-48F4-9F82-BC0C796357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51565" y="4121414"/>
              <a:ext cx="3266317" cy="2736586"/>
            </a:xfrm>
            <a:custGeom>
              <a:avLst/>
              <a:gdLst>
                <a:gd name="connsiteX0" fmla="*/ 1635557 w 3266317"/>
                <a:gd name="connsiteY0" fmla="*/ 0 h 2736586"/>
                <a:gd name="connsiteX1" fmla="*/ 3266317 w 3266317"/>
                <a:gd name="connsiteY1" fmla="*/ 0 h 2736586"/>
                <a:gd name="connsiteX2" fmla="*/ 3266317 w 3266317"/>
                <a:gd name="connsiteY2" fmla="*/ 1630760 h 2736586"/>
                <a:gd name="connsiteX3" fmla="*/ 2892838 w 3266317"/>
                <a:gd name="connsiteY3" fmla="*/ 2671131 h 2736586"/>
                <a:gd name="connsiteX4" fmla="*/ 2833348 w 3266317"/>
                <a:gd name="connsiteY4" fmla="*/ 2736586 h 2736586"/>
                <a:gd name="connsiteX5" fmla="*/ 0 w 3266317"/>
                <a:gd name="connsiteY5" fmla="*/ 2736586 h 2736586"/>
                <a:gd name="connsiteX6" fmla="*/ 0 w 3266317"/>
                <a:gd name="connsiteY6" fmla="*/ 1635558 h 2736586"/>
                <a:gd name="connsiteX7" fmla="*/ 1635557 w 3266317"/>
                <a:gd name="connsiteY7" fmla="*/ 0 h 2736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6317" h="2736586">
                  <a:moveTo>
                    <a:pt x="1635557" y="0"/>
                  </a:moveTo>
                  <a:lnTo>
                    <a:pt x="3266317" y="0"/>
                  </a:lnTo>
                  <a:lnTo>
                    <a:pt x="3266317" y="1630760"/>
                  </a:lnTo>
                  <a:cubicBezTo>
                    <a:pt x="3266317" y="2025955"/>
                    <a:pt x="3126159" y="2388411"/>
                    <a:pt x="2892838" y="2671131"/>
                  </a:cubicBezTo>
                  <a:lnTo>
                    <a:pt x="2833348" y="2736586"/>
                  </a:lnTo>
                  <a:lnTo>
                    <a:pt x="0" y="2736586"/>
                  </a:lnTo>
                  <a:lnTo>
                    <a:pt x="0" y="1635558"/>
                  </a:lnTo>
                  <a:cubicBezTo>
                    <a:pt x="0" y="732255"/>
                    <a:pt x="732254" y="0"/>
                    <a:pt x="1635557" y="0"/>
                  </a:cubicBez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dirty="0"/>
            </a:p>
          </p:txBody>
        </p:sp>
        <p:sp>
          <p:nvSpPr>
            <p:cNvPr id="17" name="Freeform: Shape 16">
              <a:extLst>
                <a:ext uri="{FF2B5EF4-FFF2-40B4-BE49-F238E27FC236}">
                  <a16:creationId xmlns:a16="http://schemas.microsoft.com/office/drawing/2014/main" id="{A985F09D-6969-44D0-B04F-4EDE0FEDAF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55674" y="3386384"/>
              <a:ext cx="436325" cy="1309674"/>
            </a:xfrm>
            <a:custGeom>
              <a:avLst/>
              <a:gdLst>
                <a:gd name="connsiteX0" fmla="*/ 470325 w 477612"/>
                <a:gd name="connsiteY0" fmla="*/ 0 h 1433600"/>
                <a:gd name="connsiteX1" fmla="*/ 475607 w 477612"/>
                <a:gd name="connsiteY1" fmla="*/ 3701 h 1433600"/>
                <a:gd name="connsiteX2" fmla="*/ 477612 w 477612"/>
                <a:gd name="connsiteY2" fmla="*/ 5160 h 1433600"/>
                <a:gd name="connsiteX3" fmla="*/ 477612 w 477612"/>
                <a:gd name="connsiteY3" fmla="*/ 1428441 h 1433600"/>
                <a:gd name="connsiteX4" fmla="*/ 475607 w 477612"/>
                <a:gd name="connsiteY4" fmla="*/ 1429900 h 1433600"/>
                <a:gd name="connsiteX5" fmla="*/ 470325 w 477612"/>
                <a:gd name="connsiteY5" fmla="*/ 1433600 h 1433600"/>
                <a:gd name="connsiteX6" fmla="*/ 0 w 477612"/>
                <a:gd name="connsiteY6" fmla="*/ 716800 h 1433600"/>
                <a:gd name="connsiteX7" fmla="*/ 470325 w 477612"/>
                <a:gd name="connsiteY7" fmla="*/ 0 h 14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7612" h="1433600">
                  <a:moveTo>
                    <a:pt x="470325" y="0"/>
                  </a:moveTo>
                  <a:cubicBezTo>
                    <a:pt x="470325" y="0"/>
                    <a:pt x="472162" y="1254"/>
                    <a:pt x="475607" y="3701"/>
                  </a:cubicBezTo>
                  <a:lnTo>
                    <a:pt x="477612" y="5160"/>
                  </a:lnTo>
                  <a:lnTo>
                    <a:pt x="477612" y="1428441"/>
                  </a:lnTo>
                  <a:lnTo>
                    <a:pt x="475607" y="1429900"/>
                  </a:lnTo>
                  <a:cubicBezTo>
                    <a:pt x="472162" y="1432347"/>
                    <a:pt x="470325" y="1433600"/>
                    <a:pt x="470325" y="1433600"/>
                  </a:cubicBezTo>
                  <a:cubicBezTo>
                    <a:pt x="470325" y="1433600"/>
                    <a:pt x="0" y="1112672"/>
                    <a:pt x="0" y="716800"/>
                  </a:cubicBezTo>
                  <a:cubicBezTo>
                    <a:pt x="0" y="320929"/>
                    <a:pt x="470325" y="0"/>
                    <a:pt x="470325" y="0"/>
                  </a:cubicBezTo>
                  <a:close/>
                </a:path>
              </a:pathLst>
            </a:custGeom>
            <a:pattFill prst="pct5">
              <a:fgClr>
                <a:schemeClr val="accent4">
                  <a:lumMod val="20000"/>
                  <a:lumOff val="80000"/>
                </a:schemeClr>
              </a:fgClr>
              <a:bgClr>
                <a:schemeClr val="accent4">
                  <a:lumMod val="60000"/>
                  <a:lumOff val="40000"/>
                </a:schemeClr>
              </a:bgClr>
            </a:pattFill>
            <a:ln w="9525" cap="flat">
              <a:noFill/>
              <a:prstDash val="solid"/>
              <a:miter/>
            </a:ln>
          </p:spPr>
          <p:txBody>
            <a:bodyPr rtlCol="0" anchor="ctr"/>
            <a:lstStyle/>
            <a:p>
              <a:pPr lvl="0"/>
              <a:endParaRPr lang="en-US" dirty="0"/>
            </a:p>
          </p:txBody>
        </p:sp>
        <p:sp>
          <p:nvSpPr>
            <p:cNvPr id="18" name="Graphic 9">
              <a:extLst>
                <a:ext uri="{FF2B5EF4-FFF2-40B4-BE49-F238E27FC236}">
                  <a16:creationId xmlns:a16="http://schemas.microsoft.com/office/drawing/2014/main" id="{003913A0-A3C0-4ED8-8920-318068FBC4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5870" y="791588"/>
              <a:ext cx="3232012" cy="3232012"/>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pPr lvl="0"/>
              <a:endParaRPr lang="en-US"/>
            </a:p>
          </p:txBody>
        </p:sp>
      </p:grpSp>
      <p:sp>
        <p:nvSpPr>
          <p:cNvPr id="20" name="Texture">
            <a:extLst>
              <a:ext uri="{FF2B5EF4-FFF2-40B4-BE49-F238E27FC236}">
                <a16:creationId xmlns:a16="http://schemas.microsoft.com/office/drawing/2014/main" id="{7FE1D329-7CB2-4DF5-B0C0-36DD19EBC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blipFill dpi="0" rotWithShape="1">
            <a:blip r:embed="R4cf31dfaf6204a8e">
              <a:alphaModFix amt="6000"/>
            </a:blip>
            <a:srcRect/>
            <a:tile tx="0" ty="0" sx="100000" sy="100000" flip="none" algn="tl"/>
          </a:blipFill>
          <a:ln w="9525" cap="flat">
            <a:noFill/>
            <a:prstDash val="solid"/>
            <a:miter/>
          </a:ln>
        </p:spPr>
        <p:txBody>
          <a:bodyPr rtlCol="0" anchor="ctr"/>
          <a:lstStyle/>
          <a:p>
            <a:endParaRPr lang="en-US" dirty="0"/>
          </a:p>
        </p:txBody>
      </p:sp>
      <p:sp useBgFill="1">
        <p:nvSpPr>
          <p:cNvPr id="22" name="Background Fill">
            <a:extLst>
              <a:ext uri="{FF2B5EF4-FFF2-40B4-BE49-F238E27FC236}">
                <a16:creationId xmlns:a16="http://schemas.microsoft.com/office/drawing/2014/main" id="{A7971386-B2B0-4A38-8D3B-8CF23AAA6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9525" cap="flat">
            <a:noFill/>
            <a:prstDash val="solid"/>
            <a:miter/>
          </a:ln>
        </p:spPr>
        <p:txBody>
          <a:bodyPr rtlCol="0" anchor="ctr"/>
          <a:lstStyle/>
          <a:p>
            <a:endParaRPr lang="en-US">
              <a:solidFill>
                <a:schemeClr val="tx1"/>
              </a:solidFill>
            </a:endParaRPr>
          </a:p>
        </p:txBody>
      </p:sp>
      <p:sp>
        <p:nvSpPr>
          <p:cNvPr id="24" name="Color Fill">
            <a:extLst>
              <a:ext uri="{FF2B5EF4-FFF2-40B4-BE49-F238E27FC236}">
                <a16:creationId xmlns:a16="http://schemas.microsoft.com/office/drawing/2014/main" id="{06FDC3C5-8431-45BA-A6F9-CFFCB567E5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26" name="Group 25">
            <a:extLst>
              <a:ext uri="{FF2B5EF4-FFF2-40B4-BE49-F238E27FC236}">
                <a16:creationId xmlns:a16="http://schemas.microsoft.com/office/drawing/2014/main" id="{4F375F62-07E0-443B-9C48-A982359326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39089" y="-3532"/>
            <a:ext cx="4449863" cy="6861532"/>
            <a:chOff x="7739089" y="-3532"/>
            <a:chExt cx="4449863" cy="6861532"/>
          </a:xfrm>
        </p:grpSpPr>
        <p:sp>
          <p:nvSpPr>
            <p:cNvPr id="27" name="Freeform: Shape 26">
              <a:extLst>
                <a:ext uri="{FF2B5EF4-FFF2-40B4-BE49-F238E27FC236}">
                  <a16:creationId xmlns:a16="http://schemas.microsoft.com/office/drawing/2014/main" id="{CAD3DE53-A5DD-4681-A623-D2ABA4F58D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5951" y="1365822"/>
              <a:ext cx="819954" cy="995873"/>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1">
                  <a:lumMod val="75000"/>
                </a:schemeClr>
              </a:fgClr>
              <a:bgClr>
                <a:schemeClr val="accent1">
                  <a:lumMod val="50000"/>
                </a:schemeClr>
              </a:bgClr>
            </a:pattFill>
            <a:ln w="9525" cap="flat">
              <a:noFill/>
              <a:prstDash val="solid"/>
              <a:miter/>
            </a:ln>
          </p:spPr>
          <p:txBody>
            <a:bodyPr rtlCol="0" anchor="ctr"/>
            <a:lstStyle/>
            <a:p>
              <a:pPr lvl="0"/>
              <a:endParaRPr lang="en-US"/>
            </a:p>
          </p:txBody>
        </p:sp>
        <p:sp>
          <p:nvSpPr>
            <p:cNvPr id="28" name="Oval 27">
              <a:extLst>
                <a:ext uri="{FF2B5EF4-FFF2-40B4-BE49-F238E27FC236}">
                  <a16:creationId xmlns:a16="http://schemas.microsoft.com/office/drawing/2014/main" id="{0B180B35-C330-4CE0-8539-3298515440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07984" y="4121414"/>
              <a:ext cx="514757" cy="516940"/>
            </a:xfrm>
            <a:prstGeom prst="ellips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29" name="Freeform: Shape 28">
              <a:extLst>
                <a:ext uri="{FF2B5EF4-FFF2-40B4-BE49-F238E27FC236}">
                  <a16:creationId xmlns:a16="http://schemas.microsoft.com/office/drawing/2014/main" id="{50F4DE9E-8700-47A1-B979-37CF4E27F0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48375" y="4121414"/>
              <a:ext cx="3266317" cy="2736586"/>
            </a:xfrm>
            <a:custGeom>
              <a:avLst/>
              <a:gdLst>
                <a:gd name="connsiteX0" fmla="*/ 1635557 w 3266317"/>
                <a:gd name="connsiteY0" fmla="*/ 0 h 2736586"/>
                <a:gd name="connsiteX1" fmla="*/ 3266317 w 3266317"/>
                <a:gd name="connsiteY1" fmla="*/ 0 h 2736586"/>
                <a:gd name="connsiteX2" fmla="*/ 3266317 w 3266317"/>
                <a:gd name="connsiteY2" fmla="*/ 1630760 h 2736586"/>
                <a:gd name="connsiteX3" fmla="*/ 2892838 w 3266317"/>
                <a:gd name="connsiteY3" fmla="*/ 2671131 h 2736586"/>
                <a:gd name="connsiteX4" fmla="*/ 2833348 w 3266317"/>
                <a:gd name="connsiteY4" fmla="*/ 2736586 h 2736586"/>
                <a:gd name="connsiteX5" fmla="*/ 0 w 3266317"/>
                <a:gd name="connsiteY5" fmla="*/ 2736586 h 2736586"/>
                <a:gd name="connsiteX6" fmla="*/ 0 w 3266317"/>
                <a:gd name="connsiteY6" fmla="*/ 1635558 h 2736586"/>
                <a:gd name="connsiteX7" fmla="*/ 1635557 w 3266317"/>
                <a:gd name="connsiteY7" fmla="*/ 0 h 2736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6317" h="2736586">
                  <a:moveTo>
                    <a:pt x="1635557" y="0"/>
                  </a:moveTo>
                  <a:lnTo>
                    <a:pt x="3266317" y="0"/>
                  </a:lnTo>
                  <a:lnTo>
                    <a:pt x="3266317" y="1630760"/>
                  </a:lnTo>
                  <a:cubicBezTo>
                    <a:pt x="3266317" y="2025955"/>
                    <a:pt x="3126159" y="2388411"/>
                    <a:pt x="2892838" y="2671131"/>
                  </a:cubicBezTo>
                  <a:lnTo>
                    <a:pt x="2833348" y="2736586"/>
                  </a:lnTo>
                  <a:lnTo>
                    <a:pt x="0" y="2736586"/>
                  </a:lnTo>
                  <a:lnTo>
                    <a:pt x="0" y="1635558"/>
                  </a:lnTo>
                  <a:cubicBezTo>
                    <a:pt x="0" y="732255"/>
                    <a:pt x="732254" y="0"/>
                    <a:pt x="1635557" y="0"/>
                  </a:cubicBez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a:p>
          </p:txBody>
        </p:sp>
        <p:sp>
          <p:nvSpPr>
            <p:cNvPr id="30" name="Freeform: Shape 29">
              <a:extLst>
                <a:ext uri="{FF2B5EF4-FFF2-40B4-BE49-F238E27FC236}">
                  <a16:creationId xmlns:a16="http://schemas.microsoft.com/office/drawing/2014/main" id="{8DA72DB4-0020-442C-A0F9-7320837E14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52627" y="3404614"/>
              <a:ext cx="436325" cy="1309674"/>
            </a:xfrm>
            <a:custGeom>
              <a:avLst/>
              <a:gdLst>
                <a:gd name="connsiteX0" fmla="*/ 470325 w 477612"/>
                <a:gd name="connsiteY0" fmla="*/ 0 h 1433600"/>
                <a:gd name="connsiteX1" fmla="*/ 475607 w 477612"/>
                <a:gd name="connsiteY1" fmla="*/ 3701 h 1433600"/>
                <a:gd name="connsiteX2" fmla="*/ 477612 w 477612"/>
                <a:gd name="connsiteY2" fmla="*/ 5160 h 1433600"/>
                <a:gd name="connsiteX3" fmla="*/ 477612 w 477612"/>
                <a:gd name="connsiteY3" fmla="*/ 1428441 h 1433600"/>
                <a:gd name="connsiteX4" fmla="*/ 475607 w 477612"/>
                <a:gd name="connsiteY4" fmla="*/ 1429900 h 1433600"/>
                <a:gd name="connsiteX5" fmla="*/ 470325 w 477612"/>
                <a:gd name="connsiteY5" fmla="*/ 1433600 h 1433600"/>
                <a:gd name="connsiteX6" fmla="*/ 0 w 477612"/>
                <a:gd name="connsiteY6" fmla="*/ 716800 h 1433600"/>
                <a:gd name="connsiteX7" fmla="*/ 470325 w 477612"/>
                <a:gd name="connsiteY7" fmla="*/ 0 h 14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7612" h="1433600">
                  <a:moveTo>
                    <a:pt x="470325" y="0"/>
                  </a:moveTo>
                  <a:cubicBezTo>
                    <a:pt x="470325" y="0"/>
                    <a:pt x="472162" y="1254"/>
                    <a:pt x="475607" y="3701"/>
                  </a:cubicBezTo>
                  <a:lnTo>
                    <a:pt x="477612" y="5160"/>
                  </a:lnTo>
                  <a:lnTo>
                    <a:pt x="477612" y="1428441"/>
                  </a:lnTo>
                  <a:lnTo>
                    <a:pt x="475607" y="1429900"/>
                  </a:lnTo>
                  <a:cubicBezTo>
                    <a:pt x="472162" y="1432347"/>
                    <a:pt x="470325" y="1433600"/>
                    <a:pt x="470325" y="1433600"/>
                  </a:cubicBezTo>
                  <a:cubicBezTo>
                    <a:pt x="470325" y="1433600"/>
                    <a:pt x="0" y="1112672"/>
                    <a:pt x="0" y="716800"/>
                  </a:cubicBezTo>
                  <a:cubicBezTo>
                    <a:pt x="0" y="320929"/>
                    <a:pt x="470325" y="0"/>
                    <a:pt x="470325" y="0"/>
                  </a:cubicBezTo>
                  <a:close/>
                </a:path>
              </a:pathLst>
            </a:custGeom>
            <a:pattFill prst="pct5">
              <a:fgClr>
                <a:schemeClr val="tx2">
                  <a:lumMod val="75000"/>
                  <a:lumOff val="25000"/>
                </a:schemeClr>
              </a:fgClr>
              <a:bgClr>
                <a:schemeClr val="accent1">
                  <a:lumMod val="60000"/>
                  <a:lumOff val="40000"/>
                </a:schemeClr>
              </a:bgClr>
            </a:pattFill>
            <a:ln w="9525" cap="flat">
              <a:noFill/>
              <a:prstDash val="solid"/>
              <a:miter/>
            </a:ln>
          </p:spPr>
          <p:txBody>
            <a:bodyPr wrap="square" rtlCol="0" anchor="ctr">
              <a:noAutofit/>
            </a:bodyPr>
            <a:lstStyle/>
            <a:p>
              <a:pPr lvl="0"/>
              <a:endParaRPr lang="en-US" dirty="0"/>
            </a:p>
          </p:txBody>
        </p:sp>
        <p:sp>
          <p:nvSpPr>
            <p:cNvPr id="31" name="Graphic 9">
              <a:extLst>
                <a:ext uri="{FF2B5EF4-FFF2-40B4-BE49-F238E27FC236}">
                  <a16:creationId xmlns:a16="http://schemas.microsoft.com/office/drawing/2014/main" id="{BC11E757-F50F-4F18-9F0D-6DF406191B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39089" y="-3532"/>
              <a:ext cx="3875603" cy="3875603"/>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tx2">
                <a:lumMod val="25000"/>
                <a:lumOff val="75000"/>
                <a:alpha val="20000"/>
              </a:schemeClr>
            </a:solidFill>
            <a:ln w="209550" cap="flat">
              <a:noFill/>
              <a:prstDash val="solid"/>
              <a:miter/>
            </a:ln>
          </p:spPr>
          <p:txBody>
            <a:bodyPr rtlCol="0" anchor="ctr"/>
            <a:lstStyle/>
            <a:p>
              <a:pPr lvl="0"/>
              <a:endParaRPr lang="en-US"/>
            </a:p>
          </p:txBody>
        </p:sp>
        <p:sp>
          <p:nvSpPr>
            <p:cNvPr id="32" name="Graphic 9">
              <a:extLst>
                <a:ext uri="{FF2B5EF4-FFF2-40B4-BE49-F238E27FC236}">
                  <a16:creationId xmlns:a16="http://schemas.microsoft.com/office/drawing/2014/main" id="{E8A144E7-745C-4BEF-AE3D-D714ABF113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55862" y="556562"/>
              <a:ext cx="2681635" cy="2681635"/>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endParaRPr lang="en-US" dirty="0"/>
            </a:p>
          </p:txBody>
        </p:sp>
        <p:sp>
          <p:nvSpPr>
            <p:cNvPr id="33" name="Graphic 9">
              <a:extLst>
                <a:ext uri="{FF2B5EF4-FFF2-40B4-BE49-F238E27FC236}">
                  <a16:creationId xmlns:a16="http://schemas.microsoft.com/office/drawing/2014/main" id="{AE4696B9-5372-4006-B954-F44B5BDAAA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55227" y="17974"/>
              <a:ext cx="3875605" cy="3875603"/>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rgbClr val="FFFFFF"/>
            </a:solidFill>
            <a:ln w="38100" cap="flat">
              <a:solidFill>
                <a:srgbClr val="F7F7F7"/>
              </a:solidFill>
              <a:prstDash val="solid"/>
              <a:miter/>
            </a:ln>
          </p:spPr>
          <p:txBody>
            <a:bodyPr rtlCol="0" anchor="ctr"/>
            <a:lstStyle/>
            <a:p>
              <a:endParaRPr lang="en-US" dirty="0"/>
            </a:p>
          </p:txBody>
        </p:sp>
      </p:grpSp>
      <p:sp>
        <p:nvSpPr>
          <p:cNvPr id="35" name="Texture">
            <a:extLst>
              <a:ext uri="{FF2B5EF4-FFF2-40B4-BE49-F238E27FC236}">
                <a16:creationId xmlns:a16="http://schemas.microsoft.com/office/drawing/2014/main" id="{0D29D77D-2D4E-4868-960B-BEDA724F5C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blipFill dpi="0" rotWithShape="1">
            <a:blip r:embed="R4cf31dfaf6204a8e">
              <a:alphaModFix amt="6000"/>
            </a:blip>
            <a:srcRect/>
            <a:tile tx="0" ty="0" sx="100000" sy="100000" flip="none" algn="tl"/>
          </a:blip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3F73C803-5114-E83C-BBA0-0575AF027352}"/>
              </a:ext>
            </a:extLst>
          </p:cNvPr>
          <p:cNvSpPr>
            <a:spLocks noGrp="1"/>
          </p:cNvSpPr>
          <p:nvPr>
            <p:ph type="title"/>
          </p:nvPr>
        </p:nvSpPr>
        <p:spPr>
          <a:xfrm>
            <a:off x="406400" y="-207264"/>
            <a:ext cx="8457116" cy="4292600"/>
          </a:xfrm>
        </p:spPr>
        <p:txBody>
          <a:bodyPr vert="horz" lIns="91440" tIns="45720" rIns="91440" bIns="45720" rtlCol="0" anchor="b">
            <a:normAutofit/>
          </a:bodyPr>
          <a:lstStyle/>
          <a:p>
            <a:r>
              <a:rPr lang="en-US" sz="7200" b="1" dirty="0"/>
              <a:t>THANK YOU</a:t>
            </a:r>
          </a:p>
        </p:txBody>
      </p:sp>
      <p:pic>
        <p:nvPicPr>
          <p:cNvPr id="6" name="Graphic 5" descr="Smiling Face with No Fill">
            <a:extLst>
              <a:ext uri="{FF2B5EF4-FFF2-40B4-BE49-F238E27FC236}">
                <a16:creationId xmlns:a16="http://schemas.microsoft.com/office/drawing/2014/main" id="{953690FE-0AD1-B5E6-2ED8-DA172ECFA356}"/>
              </a:ext>
            </a:extLst>
          </p:cNvPr>
          <p:cNvPicPr>
            <a:picLocks noChangeAspect="1"/>
          </p:cNvPicPr>
          <p:nvPr/>
        </p:nvPicPr>
        <p:blipFill>
          <a:blip r:embed="R42484aebc97145bd">
            <a:extLst>
              <a:ext uri="{28A0092B-C50C-407E-A947-70E740481C1C}">
                <a14:useLocalDpi xmlns:a14="http://schemas.microsoft.com/office/drawing/2010/main" val="0"/>
              </a:ext>
              <a:ext uri="{96DAC541-7B7A-43D3-8B79-37D633B846F1}">
                <asvg:svgBlip xmlns:asvg="http://schemas.microsoft.com/office/drawing/2016/SVG/main" r:embed="Rad2455b0bd4244d4"/>
              </a:ext>
            </a:extLst>
          </a:blip>
          <a:stretch>
            <a:fillRect/>
          </a:stretch>
        </p:blipFill>
        <p:spPr>
          <a:xfrm>
            <a:off x="8354038" y="628650"/>
            <a:ext cx="2620498" cy="2620498"/>
          </a:xfrm>
          <a:prstGeom prst="rect">
            <a:avLst/>
          </a:prstGeom>
        </p:spPr>
      </p:pic>
    </p:spTree>
    <p:extLst>
      <p:ext uri="{BB962C8B-B14F-4D97-AF65-F5344CB8AC3E}">
        <p14:creationId xmlns:p14="http://schemas.microsoft.com/office/powerpoint/2010/main" val="477997151"/>
      </p:ext>
    </p:extLst>
  </p:cSld>
  <p:clrMapOvr>
    <a:masterClrMapping/>
  </p:clrMapOvr>
  <mc:AlternateContent xmlns:mc="http://schemas.openxmlformats.org/markup-compatibility/2006" xmlns:p14="http://schemas.microsoft.com/office/powerpoint/2010/main">
    <mc:Choice Requires="p14">
      <p:transition spd="slow" p14:dur="800">
        <p:diamond/>
        <p:sndAc>
          <p:stSnd>
            <p:snd r:embed="R0b3bca665d5841b3" name="explode.wav"/>
          </p:stSnd>
        </p:sndAc>
      </p:transition>
    </mc:Choice>
    <mc:Fallback xmlns="">
      <p:transition spd="slow">
        <p:diamond/>
        <p:sndAc>
          <p:stSnd>
            <p:snd r:embed="R783cc4cbd7a94d8d" name="explode.wav"/>
          </p:stSnd>
        </p:sndAc>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5" name="Rectangle 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grpSp>
        <p:nvGrpSpPr>
          <p:cNvPr id="56" name="Group 9">
            <a:extLst>
              <a:ext uri="{C183D7F6-B498-43B3-948B-1728B52AA6E4}">
                <adec:decorative xmlns:adec="http://schemas.microsoft.com/office/drawing/2017/decorative" val="1"/>
              </a:ext>
            </a:extLst>
          </p:cNvPr>
          <p:cNvGrpSpPr/>
          <p:nvPr/>
        </p:nvGrpSpPr>
        <p:grpSpPr>
          <a:xfrm>
            <a:off x="0" y="1479600"/>
            <a:ext cx="1861200" cy="716760"/>
            <a:chOff x="0" y="1479600"/>
            <a:chExt cx="1861200" cy="716760"/>
          </a:xfrm>
        </p:grpSpPr>
        <p:sp>
          <p:nvSpPr>
            <p:cNvPr id="57" name="Freeform: Shape 10">
              <a:extLst>
                <a:ext uri="{C183D7F6-B498-43B3-948B-1728B52AA6E4}">
                  <adec:decorative xmlns:adec="http://schemas.microsoft.com/office/drawing/2017/decorative" val="1"/>
                </a:ext>
              </a:extLst>
            </p:cNvPr>
            <p:cNvSpPr/>
            <p:nvPr/>
          </p:nvSpPr>
          <p:spPr>
            <a:xfrm>
              <a:off x="0" y="147960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58" name="Freeform: Shape 11">
              <a:extLst>
                <a:ext uri="{C183D7F6-B498-43B3-948B-1728B52AA6E4}">
                  <adec:decorative xmlns:adec="http://schemas.microsoft.com/office/drawing/2017/decorative" val="1"/>
                </a:ext>
              </a:extLst>
            </p:cNvPr>
            <p:cNvSpPr/>
            <p:nvPr/>
          </p:nvSpPr>
          <p:spPr>
            <a:xfrm>
              <a:off x="0" y="191916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59" name="Freeform: Shape 13">
            <a:extLst>
              <a:ext uri="{C183D7F6-B498-43B3-948B-1728B52AA6E4}">
                <adec:decorative xmlns:adec="http://schemas.microsoft.com/office/drawing/2017/decorative" val="1"/>
              </a:ext>
            </a:extLst>
          </p:cNvPr>
          <p:cNvSpPr/>
          <p:nvPr/>
        </p:nvSpPr>
        <p:spPr>
          <a:xfrm>
            <a:off x="2018880" y="-34560"/>
            <a:ext cx="6654600" cy="6334920"/>
          </a:xfrm>
          <a:custGeom>
            <a:avLst/>
            <a:gdLst>
              <a:gd name="textAreaLeft" fmla="*/ 0 w 6654600"/>
              <a:gd name="textAreaRight" fmla="*/ 6655320 w 6654600"/>
              <a:gd name="textAreaTop" fmla="*/ 0 h 6334920"/>
              <a:gd name="textAreaBottom" fmla="*/ 6335640 h 6334920"/>
            </a:gdLst>
            <a:ahLst/>
            <a:cxnLst/>
            <a:rect l="textAreaLeft" t="textAreaTop" r="textAreaRight" b="textAreaBottom"/>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60" name="Freeform: Shape 15">
            <a:extLst>
              <a:ext uri="{C183D7F6-B498-43B3-948B-1728B52AA6E4}">
                <adec:decorative xmlns:adec="http://schemas.microsoft.com/office/drawing/2017/decorative" val="1"/>
              </a:ext>
            </a:extLst>
          </p:cNvPr>
          <p:cNvSpPr/>
          <p:nvPr/>
        </p:nvSpPr>
        <p:spPr>
          <a:xfrm>
            <a:off x="1955160" y="-23760"/>
            <a:ext cx="6704640" cy="6317640"/>
          </a:xfrm>
          <a:custGeom>
            <a:avLst/>
            <a:gdLst>
              <a:gd name="textAreaLeft" fmla="*/ 0 w 6704640"/>
              <a:gd name="textAreaRight" fmla="*/ 6705360 w 6704640"/>
              <a:gd name="textAreaTop" fmla="*/ 0 h 6317640"/>
              <a:gd name="textAreaBottom" fmla="*/ 6318360 h 6317640"/>
            </a:gdLst>
            <a:ahLst/>
            <a:cxnLst/>
            <a:rect l="textAreaLeft" t="textAreaTop" r="textAreaRight" b="textAreaBottom"/>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61" name="Freeform: Shape 17">
            <a:extLst>
              <a:ext uri="{C183D7F6-B498-43B3-948B-1728B52AA6E4}">
                <adec:decorative xmlns:adec="http://schemas.microsoft.com/office/drawing/2017/decorative" val="1"/>
              </a:ext>
            </a:extLst>
          </p:cNvPr>
          <p:cNvSpPr/>
          <p:nvPr/>
        </p:nvSpPr>
        <p:spPr>
          <a:xfrm>
            <a:off x="1787040" y="-23760"/>
            <a:ext cx="6704640" cy="6214320"/>
          </a:xfrm>
          <a:custGeom>
            <a:avLst/>
            <a:gdLst>
              <a:gd name="textAreaLeft" fmla="*/ 0 w 6704640"/>
              <a:gd name="textAreaRight" fmla="*/ 6705360 w 6704640"/>
              <a:gd name="textAreaTop" fmla="*/ 0 h 6214320"/>
              <a:gd name="textAreaBottom" fmla="*/ 6215040 h 6214320"/>
            </a:gdLst>
            <a:ahLst/>
            <a:cxnLst/>
            <a:rect l="textAreaLeft" t="textAreaTop" r="textAreaRight" b="textAreaBottom"/>
            <a:pathLst>
              <a:path w="6355652" h="5890980">
                <a:moveTo>
                  <a:pt x="1529549" y="0"/>
                </a:moveTo>
                <a:lnTo>
                  <a:pt x="4826104" y="0"/>
                </a:lnTo>
                <a:lnTo>
                  <a:pt x="4954579" y="78051"/>
                </a:lnTo>
                <a:cubicBezTo>
                  <a:pt x="5799886" y="649129"/>
                  <a:pt x="6355652" y="1616239"/>
                  <a:pt x="6355652" y="2713154"/>
                </a:cubicBezTo>
                <a:cubicBezTo>
                  <a:pt x="6355652" y="4468219"/>
                  <a:pt x="4932891" y="5890980"/>
                  <a:pt x="3177826" y="5890980"/>
                </a:cubicBezTo>
                <a:cubicBezTo>
                  <a:pt x="1422761" y="5890980"/>
                  <a:pt x="0" y="4468219"/>
                  <a:pt x="0" y="2713154"/>
                </a:cubicBezTo>
                <a:cubicBezTo>
                  <a:pt x="0" y="1616239"/>
                  <a:pt x="555766" y="649129"/>
                  <a:pt x="1401073" y="78051"/>
                </a:cubicBezTo>
                <a:close/>
              </a:path>
            </a:pathLst>
          </a:cu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62" name="PlaceHolder 1"/>
          <p:cNvSpPr>
            <a:spLocks noGrp="1"/>
          </p:cNvSpPr>
          <p:nvPr>
            <p:ph type="title"/>
          </p:nvPr>
        </p:nvSpPr>
        <p:spPr>
          <a:xfrm>
            <a:off x="2242440" y="895320"/>
            <a:ext cx="5785560" cy="3010320"/>
          </a:xfrm>
          <a:prstGeom prst="rect">
            <a:avLst/>
          </a:prstGeom>
          <a:noFill/>
          <a:ln w="0">
            <a:noFill/>
          </a:ln>
        </p:spPr>
        <p:txBody>
          <a:bodyPr lIns="91440" tIns="45720" rIns="91440" bIns="45720" anchor="b">
            <a:normAutofit/>
          </a:bodyPr>
          <a:lstStyle/>
          <a:p>
            <a:pPr indent="0" algn="ctr" defTabSz="914400">
              <a:lnSpc>
                <a:spcPct val="90000"/>
              </a:lnSpc>
              <a:buNone/>
              <a:tabLst>
                <a:tab pos="0" algn="l"/>
              </a:tabLst>
            </a:pPr>
            <a:r>
              <a:rPr lang="en-IN" sz="5400" b="0" strike="noStrike" spc="-1">
                <a:solidFill>
                  <a:schemeClr val="lt1"/>
                </a:solidFill>
                <a:latin typeface="comic"/>
              </a:rPr>
              <a:t>ESW Presentation</a:t>
            </a:r>
            <a:endParaRPr lang="en-US" sz="5400" b="0" strike="noStrike" spc="-1">
              <a:solidFill>
                <a:srgbClr val="000000"/>
              </a:solidFill>
              <a:latin typeface="Arial"/>
            </a:endParaRPr>
          </a:p>
        </p:txBody>
      </p:sp>
      <p:sp>
        <p:nvSpPr>
          <p:cNvPr id="63" name="PlaceHolder 2"/>
          <p:cNvSpPr>
            <a:spLocks noGrp="1"/>
          </p:cNvSpPr>
          <p:nvPr>
            <p:ph type="subTitle"/>
          </p:nvPr>
        </p:nvSpPr>
        <p:spPr>
          <a:xfrm>
            <a:off x="2466360" y="4142160"/>
            <a:ext cx="5337720" cy="1054440"/>
          </a:xfrm>
          <a:prstGeom prst="rect">
            <a:avLst/>
          </a:prstGeom>
          <a:noFill/>
          <a:ln w="0">
            <a:noFill/>
          </a:ln>
        </p:spPr>
        <p:txBody>
          <a:bodyPr lIns="91440" tIns="45720" rIns="91440" bIns="45720" anchor="t">
            <a:normAutofit/>
          </a:bodyPr>
          <a:lstStyle/>
          <a:p>
            <a:pPr indent="0" algn="ctr" defTabSz="914400">
              <a:lnSpc>
                <a:spcPct val="90000"/>
              </a:lnSpc>
              <a:spcBef>
                <a:spcPts val="1001"/>
              </a:spcBef>
              <a:buNone/>
              <a:tabLst>
                <a:tab pos="0" algn="l"/>
              </a:tabLst>
            </a:pPr>
            <a:r>
              <a:rPr lang="en-IN" sz="2000" b="0" strike="noStrike" spc="-1" dirty="0">
                <a:solidFill>
                  <a:schemeClr val="lt1"/>
                </a:solidFill>
                <a:latin typeface="Aptos"/>
              </a:rPr>
              <a:t>Topic-Waste Detection and Management</a:t>
            </a:r>
            <a:endParaRPr lang="en-US" sz="2000" b="0" strike="noStrike" spc="-1" dirty="0">
              <a:solidFill>
                <a:srgbClr val="000000"/>
              </a:solidFill>
              <a:latin typeface="Arial"/>
            </a:endParaRPr>
          </a:p>
          <a:p>
            <a:pPr indent="0" algn="ctr" defTabSz="914400">
              <a:lnSpc>
                <a:spcPct val="90000"/>
              </a:lnSpc>
              <a:spcBef>
                <a:spcPts val="1001"/>
              </a:spcBef>
              <a:buNone/>
              <a:tabLst>
                <a:tab pos="0" algn="l"/>
              </a:tabLst>
            </a:pPr>
            <a:r>
              <a:rPr lang="en-IN" sz="2000" b="0" strike="noStrike" spc="-1" dirty="0">
                <a:solidFill>
                  <a:schemeClr val="lt1"/>
                </a:solidFill>
                <a:latin typeface="Aptos"/>
              </a:rPr>
              <a:t>DATE – 14/10/24</a:t>
            </a:r>
            <a:endParaRPr lang="en-US" sz="2000" b="0" strike="noStrike" spc="-1" dirty="0">
              <a:solidFill>
                <a:srgbClr val="000000"/>
              </a:solidFill>
              <a:latin typeface="Arial"/>
            </a:endParaRPr>
          </a:p>
          <a:p>
            <a:pPr indent="0" algn="ctr" defTabSz="914400">
              <a:lnSpc>
                <a:spcPct val="90000"/>
              </a:lnSpc>
              <a:spcBef>
                <a:spcPts val="1001"/>
              </a:spcBef>
              <a:buNone/>
              <a:tabLst>
                <a:tab pos="0" algn="l"/>
              </a:tabLst>
            </a:pPr>
            <a:endParaRPr lang="en-US" sz="2000" b="0" strike="noStrike" spc="-1" dirty="0">
              <a:solidFill>
                <a:srgbClr val="000000"/>
              </a:solidFill>
              <a:latin typeface="Arial"/>
            </a:endParaRPr>
          </a:p>
        </p:txBody>
      </p:sp>
      <p:sp>
        <p:nvSpPr>
          <p:cNvPr id="64" name="Graphic 212">
            <a:extLst>
              <a:ext uri="{C183D7F6-B498-43B3-948B-1728B52AA6E4}">
                <adec:decorative xmlns:adec="http://schemas.microsoft.com/office/drawing/2017/decorative" val="1"/>
              </a:ext>
            </a:extLst>
          </p:cNvPr>
          <p:cNvSpPr/>
          <p:nvPr/>
        </p:nvSpPr>
        <p:spPr>
          <a:xfrm>
            <a:off x="8534880" y="188640"/>
            <a:ext cx="1047600" cy="1047600"/>
          </a:xfrm>
          <a:custGeom>
            <a:avLst/>
            <a:gdLst>
              <a:gd name="textAreaLeft" fmla="*/ 0 w 1047600"/>
              <a:gd name="textAreaRight" fmla="*/ 1048320 w 1047600"/>
              <a:gd name="textAreaTop" fmla="*/ 0 h 1047600"/>
              <a:gd name="textAreaBottom" fmla="*/ 1048320 h 104760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65" name="Graphic 212">
            <a:extLst>
              <a:ext uri="{C183D7F6-B498-43B3-948B-1728B52AA6E4}">
                <adec:decorative xmlns:adec="http://schemas.microsoft.com/office/drawing/2017/decorative" val="1"/>
              </a:ext>
            </a:extLst>
          </p:cNvPr>
          <p:cNvSpPr/>
          <p:nvPr/>
        </p:nvSpPr>
        <p:spPr>
          <a:xfrm>
            <a:off x="8534880" y="188640"/>
            <a:ext cx="1047600" cy="1047600"/>
          </a:xfrm>
          <a:custGeom>
            <a:avLst/>
            <a:gdLst>
              <a:gd name="textAreaLeft" fmla="*/ 0 w 1047600"/>
              <a:gd name="textAreaRight" fmla="*/ 1048320 w 1047600"/>
              <a:gd name="textAreaTop" fmla="*/ 0 h 1047600"/>
              <a:gd name="textAreaBottom" fmla="*/ 1048320 h 104760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grpSp>
        <p:nvGrpSpPr>
          <p:cNvPr id="66" name="Graphic 185">
            <a:extLst>
              <a:ext uri="{C183D7F6-B498-43B3-948B-1728B52AA6E4}">
                <adec:decorative xmlns:adec="http://schemas.microsoft.com/office/drawing/2017/decorative" val="1"/>
              </a:ext>
            </a:extLst>
          </p:cNvPr>
          <p:cNvGrpSpPr/>
          <p:nvPr/>
        </p:nvGrpSpPr>
        <p:grpSpPr>
          <a:xfrm>
            <a:off x="9583200" y="3578400"/>
            <a:ext cx="1053720" cy="469080"/>
            <a:chOff x="9583200" y="3578400"/>
            <a:chExt cx="1053720" cy="469080"/>
          </a:xfrm>
        </p:grpSpPr>
        <p:sp>
          <p:nvSpPr>
            <p:cNvPr id="67" name="Freeform: Shape 24">
              <a:extLst>
                <a:ext uri="{C183D7F6-B498-43B3-948B-1728B52AA6E4}">
                  <adec:decorative xmlns:adec="http://schemas.microsoft.com/office/drawing/2017/decorative" val="1"/>
                </a:ext>
              </a:extLst>
            </p:cNvPr>
            <p:cNvSpPr/>
            <p:nvPr/>
          </p:nvSpPr>
          <p:spPr>
            <a:xfrm>
              <a:off x="9583200" y="3578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68" name="Freeform: Shape 25">
              <a:extLst>
                <a:ext uri="{C183D7F6-B498-43B3-948B-1728B52AA6E4}">
                  <adec:decorative xmlns:adec="http://schemas.microsoft.com/office/drawing/2017/decorative" val="1"/>
                </a:ext>
              </a:extLst>
            </p:cNvPr>
            <p:cNvSpPr/>
            <p:nvPr/>
          </p:nvSpPr>
          <p:spPr>
            <a:xfrm>
              <a:off x="9757800" y="3578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69" name="Freeform: Shape 26">
              <a:extLst>
                <a:ext uri="{C183D7F6-B498-43B3-948B-1728B52AA6E4}">
                  <adec:decorative xmlns:adec="http://schemas.microsoft.com/office/drawing/2017/decorative" val="1"/>
                </a:ext>
              </a:extLst>
            </p:cNvPr>
            <p:cNvSpPr/>
            <p:nvPr/>
          </p:nvSpPr>
          <p:spPr>
            <a:xfrm>
              <a:off x="9932760" y="3578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70" name="Freeform: Shape 27">
              <a:extLst>
                <a:ext uri="{C183D7F6-B498-43B3-948B-1728B52AA6E4}">
                  <adec:decorative xmlns:adec="http://schemas.microsoft.com/office/drawing/2017/decorative" val="1"/>
                </a:ext>
              </a:extLst>
            </p:cNvPr>
            <p:cNvSpPr/>
            <p:nvPr/>
          </p:nvSpPr>
          <p:spPr>
            <a:xfrm>
              <a:off x="10107360" y="3578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71" name="Freeform: Shape 28">
              <a:extLst>
                <a:ext uri="{C183D7F6-B498-43B3-948B-1728B52AA6E4}">
                  <adec:decorative xmlns:adec="http://schemas.microsoft.com/office/drawing/2017/decorative" val="1"/>
                </a:ext>
              </a:extLst>
            </p:cNvPr>
            <p:cNvSpPr/>
            <p:nvPr/>
          </p:nvSpPr>
          <p:spPr>
            <a:xfrm>
              <a:off x="10282320" y="357840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72" name="Oval 30">
            <a:extLst>
              <a:ext uri="{C183D7F6-B498-43B3-948B-1728B52AA6E4}">
                <adec:decorative xmlns:adec="http://schemas.microsoft.com/office/drawing/2017/decorative" val="1"/>
              </a:ext>
            </a:extLst>
          </p:cNvPr>
          <p:cNvSpPr/>
          <p:nvPr/>
        </p:nvSpPr>
        <p:spPr>
          <a:xfrm>
            <a:off x="1444680" y="4910400"/>
            <a:ext cx="467280" cy="46728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73" name="Oval 32">
            <a:extLst>
              <a:ext uri="{C183D7F6-B498-43B3-948B-1728B52AA6E4}">
                <adec:decorative xmlns:adec="http://schemas.microsoft.com/office/drawing/2017/decorative" val="1"/>
              </a:ext>
            </a:extLst>
          </p:cNvPr>
          <p:cNvSpPr/>
          <p:nvPr/>
        </p:nvSpPr>
        <p:spPr>
          <a:xfrm>
            <a:off x="1444680" y="4910400"/>
            <a:ext cx="467280" cy="46728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74" name="Freeform: Shape 34">
            <a:extLst>
              <a:ext uri="{C183D7F6-B498-43B3-948B-1728B52AA6E4}">
                <adec:decorative xmlns:adec="http://schemas.microsoft.com/office/drawing/2017/decorative" val="1"/>
              </a:ext>
            </a:extLst>
          </p:cNvPr>
          <p:cNvSpPr/>
          <p:nvPr/>
        </p:nvSpPr>
        <p:spPr>
          <a:xfrm>
            <a:off x="9422640" y="4200840"/>
            <a:ext cx="2768760" cy="2656440"/>
          </a:xfrm>
          <a:custGeom>
            <a:avLst/>
            <a:gdLst>
              <a:gd name="textAreaLeft" fmla="*/ 0 w 2768760"/>
              <a:gd name="textAreaRight" fmla="*/ 2769480 w 2768760"/>
              <a:gd name="textAreaTop" fmla="*/ 0 h 2656440"/>
              <a:gd name="textAreaBottom" fmla="*/ 2657160 h 2656440"/>
            </a:gdLst>
            <a:ahLst/>
            <a:cxnLst/>
            <a:rect l="textAreaLeft" t="textAreaTop" r="textAreaRight" b="textAreaBottom"/>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75" name="Freeform: Shape 36">
            <a:extLst>
              <a:ext uri="{C183D7F6-B498-43B3-948B-1728B52AA6E4}">
                <adec:decorative xmlns:adec="http://schemas.microsoft.com/office/drawing/2017/decorative" val="1"/>
              </a:ext>
            </a:extLst>
          </p:cNvPr>
          <p:cNvSpPr/>
          <p:nvPr/>
        </p:nvSpPr>
        <p:spPr>
          <a:xfrm>
            <a:off x="9422640" y="4200840"/>
            <a:ext cx="2768760" cy="2656440"/>
          </a:xfrm>
          <a:custGeom>
            <a:avLst/>
            <a:gdLst>
              <a:gd name="textAreaLeft" fmla="*/ 0 w 2768760"/>
              <a:gd name="textAreaRight" fmla="*/ 2769480 w 2768760"/>
              <a:gd name="textAreaTop" fmla="*/ 0 h 2656440"/>
              <a:gd name="textAreaBottom" fmla="*/ 2657160 h 2656440"/>
            </a:gdLst>
            <a:ahLst/>
            <a:cxnLst/>
            <a:rect l="textAreaLeft" t="textAreaTop" r="textAreaRight" b="textAreaBottom"/>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Tree>
  </p:cSld>
  <p:clrMapOvr>
    <a:masterClrMapping/>
  </p:clrMapOvr>
  <mc:AlternateContent xmlns:mc="http://schemas.openxmlformats.org/markup-compatibility/2006" xmlns:p14="http://schemas.microsoft.com/office/powerpoint/2010/main">
    <mc:Choice Requires="p14">
      <p:transition spd="slow" p14:dur="1600">
        <p14:prism isInverted="1"/>
        <p:sndAc>
          <p:stSnd>
            <p:snd r:embed="R47c10aca91c14113" name="audio2.wav"/>
          </p:stSnd>
        </p:sndAc>
      </p:transition>
    </mc:Choice>
    <mc:Fallback xmlns="" xmlns:p15="http://schemas.microsoft.com/office/powerpoint/2012/main">
      <p:transition spd="slow">
        <p:fade/>
        <p:sndAc>
          <p:stSnd>
            <p:snd r:embed="R64e09921d5d0458f" name="audio2.wav"/>
          </p:stSnd>
        </p:sndAc>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76" name="Rectangle 5">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77" name="PlaceHolder 1"/>
          <p:cNvSpPr>
            <a:spLocks noGrp="1"/>
          </p:cNvSpPr>
          <p:nvPr>
            <p:ph type="title"/>
          </p:nvPr>
        </p:nvSpPr>
        <p:spPr>
          <a:xfrm>
            <a:off x="1102320" y="694440"/>
            <a:ext cx="3552840" cy="5477040"/>
          </a:xfrm>
          <a:prstGeom prst="rect">
            <a:avLst/>
          </a:prstGeom>
          <a:noFill/>
          <a:ln w="0">
            <a:noFill/>
          </a:ln>
        </p:spPr>
        <p:txBody>
          <a:bodyPr lIns="91440" tIns="45720" rIns="91440" bIns="45720" anchor="ctr">
            <a:normAutofit/>
          </a:bodyPr>
          <a:lstStyle/>
          <a:p>
            <a:pPr indent="0" algn="ctr" defTabSz="914400">
              <a:lnSpc>
                <a:spcPct val="90000"/>
              </a:lnSpc>
              <a:buNone/>
              <a:tabLst>
                <a:tab pos="0" algn="l"/>
              </a:tabLst>
            </a:pPr>
            <a:r>
              <a:rPr lang="en-IN" sz="4400" b="0" strike="noStrike" spc="-1" dirty="0">
                <a:solidFill>
                  <a:schemeClr val="lt1"/>
                </a:solidFill>
                <a:latin typeface="Aptos Display"/>
              </a:rPr>
              <a:t>OCT WEEK-3 EVALS</a:t>
            </a:r>
            <a:endParaRPr lang="en-US" sz="4400" b="0" strike="noStrike" spc="-1" dirty="0">
              <a:solidFill>
                <a:srgbClr val="000000"/>
              </a:solidFill>
              <a:latin typeface="Arial"/>
            </a:endParaRPr>
          </a:p>
        </p:txBody>
      </p:sp>
      <p:grpSp>
        <p:nvGrpSpPr>
          <p:cNvPr id="78" name="Graphic 38">
            <a:extLst>
              <a:ext uri="{C183D7F6-B498-43B3-948B-1728B52AA6E4}">
                <adec:decorative xmlns:adec="http://schemas.microsoft.com/office/drawing/2017/decorative" val="1"/>
              </a:ext>
            </a:extLst>
          </p:cNvPr>
          <p:cNvGrpSpPr/>
          <p:nvPr/>
        </p:nvGrpSpPr>
        <p:grpSpPr>
          <a:xfrm>
            <a:off x="0" y="203040"/>
            <a:ext cx="1909440" cy="708840"/>
            <a:chOff x="0" y="203040"/>
            <a:chExt cx="1909440" cy="708840"/>
          </a:xfrm>
        </p:grpSpPr>
        <p:sp>
          <p:nvSpPr>
            <p:cNvPr id="79" name="Freeform: Shape 10">
              <a:extLst>
                <a:ext uri="{C183D7F6-B498-43B3-948B-1728B52AA6E4}">
                  <adec:decorative xmlns:adec="http://schemas.microsoft.com/office/drawing/2017/decorative" val="1"/>
                </a:ext>
              </a:extLst>
            </p:cNvPr>
            <p:cNvSpPr/>
            <p:nvPr/>
          </p:nvSpPr>
          <p:spPr>
            <a:xfrm>
              <a:off x="0" y="203040"/>
              <a:ext cx="1909440" cy="273960"/>
            </a:xfrm>
            <a:custGeom>
              <a:avLst/>
              <a:gdLst>
                <a:gd name="textAreaLeft" fmla="*/ 0 w 1909440"/>
                <a:gd name="textAreaRight" fmla="*/ 1910160 w 1909440"/>
                <a:gd name="textAreaTop" fmla="*/ 0 h 273960"/>
                <a:gd name="textAreaBottom" fmla="*/ 274680 h 273960"/>
              </a:gdLst>
              <a:ahLst/>
              <a:cxnLst/>
              <a:rect l="textAreaLeft" t="textAreaTop" r="textAreaRight" b="textAreaBottom"/>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solidFill>
              <a:schemeClr val="bg1"/>
            </a:solidFill>
            <a:ln w="2532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0" name="Freeform: Shape 11">
              <a:extLst>
                <a:ext uri="{C183D7F6-B498-43B3-948B-1728B52AA6E4}">
                  <adec:decorative xmlns:adec="http://schemas.microsoft.com/office/drawing/2017/decorative" val="1"/>
                </a:ext>
              </a:extLst>
            </p:cNvPr>
            <p:cNvSpPr/>
            <p:nvPr/>
          </p:nvSpPr>
          <p:spPr>
            <a:xfrm>
              <a:off x="0" y="637920"/>
              <a:ext cx="1909440" cy="273960"/>
            </a:xfrm>
            <a:custGeom>
              <a:avLst/>
              <a:gdLst>
                <a:gd name="textAreaLeft" fmla="*/ 0 w 1909440"/>
                <a:gd name="textAreaRight" fmla="*/ 1910160 w 1909440"/>
                <a:gd name="textAreaTop" fmla="*/ 0 h 273960"/>
                <a:gd name="textAreaBottom" fmla="*/ 274680 h 273960"/>
              </a:gdLst>
              <a:ahLst/>
              <a:cxnLst/>
              <a:rect l="textAreaLeft" t="textAreaTop" r="textAreaRight" b="textAreaBottom"/>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solidFill>
              <a:schemeClr val="bg1"/>
            </a:solidFill>
            <a:ln w="2532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grpSp>
        <p:nvGrpSpPr>
          <p:cNvPr id="81" name="Graphic 4">
            <a:extLst>
              <a:ext uri="{C183D7F6-B498-43B3-948B-1728B52AA6E4}">
                <adec:decorative xmlns:adec="http://schemas.microsoft.com/office/drawing/2017/decorative" val="1"/>
              </a:ext>
            </a:extLst>
          </p:cNvPr>
          <p:cNvGrpSpPr/>
          <p:nvPr/>
        </p:nvGrpSpPr>
        <p:grpSpPr>
          <a:xfrm>
            <a:off x="4737600" y="2202840"/>
            <a:ext cx="974160" cy="974520"/>
            <a:chOff x="4737600" y="2202840"/>
            <a:chExt cx="974160" cy="974520"/>
          </a:xfrm>
        </p:grpSpPr>
        <p:sp>
          <p:nvSpPr>
            <p:cNvPr id="82" name="Freeform: Shape 14">
              <a:extLst>
                <a:ext uri="{C183D7F6-B498-43B3-948B-1728B52AA6E4}">
                  <adec:decorative xmlns:adec="http://schemas.microsoft.com/office/drawing/2017/decorative" val="1"/>
                </a:ext>
              </a:extLst>
            </p:cNvPr>
            <p:cNvSpPr/>
            <p:nvPr/>
          </p:nvSpPr>
          <p:spPr>
            <a:xfrm>
              <a:off x="4792320" y="2257920"/>
              <a:ext cx="206280" cy="206280"/>
            </a:xfrm>
            <a:custGeom>
              <a:avLst/>
              <a:gdLst>
                <a:gd name="textAreaLeft" fmla="*/ 0 w 206280"/>
                <a:gd name="textAreaRight" fmla="*/ 207000 w 206280"/>
                <a:gd name="textAreaTop" fmla="*/ 0 h 206280"/>
                <a:gd name="textAreaBottom" fmla="*/ 207000 h 206280"/>
              </a:gdLst>
              <a:ahLst/>
              <a:cxnLst/>
              <a:rect l="textAreaLeft" t="textAreaTop" r="textAreaRight" b="textAreaBottom"/>
              <a:pathLst>
                <a:path w="112966" h="112966">
                  <a:moveTo>
                    <a:pt x="112967" y="0"/>
                  </a:moveTo>
                  <a:lnTo>
                    <a:pt x="0" y="112967"/>
                  </a:lnTo>
                  <a:cubicBezTo>
                    <a:pt x="25356" y="64747"/>
                    <a:pt x="64747" y="25356"/>
                    <a:pt x="112967" y="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3" name="Freeform: Shape 15">
              <a:extLst>
                <a:ext uri="{C183D7F6-B498-43B3-948B-1728B52AA6E4}">
                  <adec:decorative xmlns:adec="http://schemas.microsoft.com/office/drawing/2017/decorative" val="1"/>
                </a:ext>
              </a:extLst>
            </p:cNvPr>
            <p:cNvSpPr/>
            <p:nvPr/>
          </p:nvSpPr>
          <p:spPr>
            <a:xfrm>
              <a:off x="4740840" y="2206440"/>
              <a:ext cx="421200" cy="421200"/>
            </a:xfrm>
            <a:custGeom>
              <a:avLst/>
              <a:gdLst>
                <a:gd name="textAreaLeft" fmla="*/ 0 w 421200"/>
                <a:gd name="textAreaRight" fmla="*/ 421920 w 421200"/>
                <a:gd name="textAreaTop" fmla="*/ 0 h 421200"/>
                <a:gd name="textAreaBottom" fmla="*/ 421920 h 421200"/>
              </a:gdLst>
              <a:ahLst/>
              <a:cxnLst/>
              <a:rect l="textAreaLeft" t="textAreaTop" r="textAreaRight" b="textAreaBottom"/>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4" name="Freeform: Shape 16">
              <a:extLst>
                <a:ext uri="{C183D7F6-B498-43B3-948B-1728B52AA6E4}">
                  <adec:decorative xmlns:adec="http://schemas.microsoft.com/office/drawing/2017/decorative" val="1"/>
                </a:ext>
              </a:extLst>
            </p:cNvPr>
            <p:cNvSpPr/>
            <p:nvPr/>
          </p:nvSpPr>
          <p:spPr>
            <a:xfrm>
              <a:off x="4737600" y="2202840"/>
              <a:ext cx="538200" cy="538200"/>
            </a:xfrm>
            <a:custGeom>
              <a:avLst/>
              <a:gdLst>
                <a:gd name="textAreaLeft" fmla="*/ 0 w 538200"/>
                <a:gd name="textAreaRight" fmla="*/ 538920 w 538200"/>
                <a:gd name="textAreaTop" fmla="*/ 0 h 538200"/>
                <a:gd name="textAreaBottom" fmla="*/ 538920 h 538200"/>
              </a:gdLst>
              <a:ahLst/>
              <a:cxnLst/>
              <a:rect l="textAreaLeft" t="textAreaTop" r="textAreaRight" b="textAreaBottom"/>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5" name="Freeform: Shape 17">
              <a:extLst>
                <a:ext uri="{C183D7F6-B498-43B3-948B-1728B52AA6E4}">
                  <adec:decorative xmlns:adec="http://schemas.microsoft.com/office/drawing/2017/decorative" val="1"/>
                </a:ext>
              </a:extLst>
            </p:cNvPr>
            <p:cNvSpPr/>
            <p:nvPr/>
          </p:nvSpPr>
          <p:spPr>
            <a:xfrm>
              <a:off x="4752000" y="2217240"/>
              <a:ext cx="617040" cy="617400"/>
            </a:xfrm>
            <a:custGeom>
              <a:avLst/>
              <a:gdLst>
                <a:gd name="textAreaLeft" fmla="*/ 0 w 617040"/>
                <a:gd name="textAreaRight" fmla="*/ 617760 w 617040"/>
                <a:gd name="textAreaTop" fmla="*/ 0 h 617400"/>
                <a:gd name="textAreaBottom" fmla="*/ 618120 h 617400"/>
              </a:gdLst>
              <a:ahLst/>
              <a:cxnLst/>
              <a:rect l="textAreaLeft" t="textAreaTop" r="textAreaRight" b="textAreaBottom"/>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6" name="Freeform: Shape 18">
              <a:extLst>
                <a:ext uri="{C183D7F6-B498-43B3-948B-1728B52AA6E4}">
                  <adec:decorative xmlns:adec="http://schemas.microsoft.com/office/drawing/2017/decorative" val="1"/>
                </a:ext>
              </a:extLst>
            </p:cNvPr>
            <p:cNvSpPr/>
            <p:nvPr/>
          </p:nvSpPr>
          <p:spPr>
            <a:xfrm>
              <a:off x="4781160" y="2246760"/>
              <a:ext cx="667440" cy="667440"/>
            </a:xfrm>
            <a:custGeom>
              <a:avLst/>
              <a:gdLst>
                <a:gd name="textAreaLeft" fmla="*/ 0 w 667440"/>
                <a:gd name="textAreaRight" fmla="*/ 668160 w 667440"/>
                <a:gd name="textAreaTop" fmla="*/ 0 h 667440"/>
                <a:gd name="textAreaBottom" fmla="*/ 668160 h 667440"/>
              </a:gdLst>
              <a:ahLst/>
              <a:cxnLst/>
              <a:rect l="textAreaLeft" t="textAreaTop" r="textAreaRight" b="textAreaBottom"/>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7" name="Freeform: Shape 19">
              <a:extLst>
                <a:ext uri="{C183D7F6-B498-43B3-948B-1728B52AA6E4}">
                  <adec:decorative xmlns:adec="http://schemas.microsoft.com/office/drawing/2017/decorative" val="1"/>
                </a:ext>
              </a:extLst>
            </p:cNvPr>
            <p:cNvSpPr/>
            <p:nvPr/>
          </p:nvSpPr>
          <p:spPr>
            <a:xfrm>
              <a:off x="4821840" y="2287440"/>
              <a:ext cx="695880" cy="695880"/>
            </a:xfrm>
            <a:custGeom>
              <a:avLst/>
              <a:gdLst>
                <a:gd name="textAreaLeft" fmla="*/ 0 w 695880"/>
                <a:gd name="textAreaRight" fmla="*/ 696600 w 695880"/>
                <a:gd name="textAreaTop" fmla="*/ 0 h 695880"/>
                <a:gd name="textAreaBottom" fmla="*/ 696600 h 695880"/>
              </a:gdLst>
              <a:ahLst/>
              <a:cxnLst/>
              <a:rect l="textAreaLeft" t="textAreaTop" r="textAreaRight" b="textAreaBottom"/>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8" name="Freeform: Shape 20">
              <a:extLst>
                <a:ext uri="{C183D7F6-B498-43B3-948B-1728B52AA6E4}">
                  <adec:decorative xmlns:adec="http://schemas.microsoft.com/office/drawing/2017/decorative" val="1"/>
                </a:ext>
              </a:extLst>
            </p:cNvPr>
            <p:cNvSpPr/>
            <p:nvPr/>
          </p:nvSpPr>
          <p:spPr>
            <a:xfrm>
              <a:off x="4872240" y="2337840"/>
              <a:ext cx="704880" cy="704880"/>
            </a:xfrm>
            <a:custGeom>
              <a:avLst/>
              <a:gdLst>
                <a:gd name="textAreaLeft" fmla="*/ 0 w 704880"/>
                <a:gd name="textAreaRight" fmla="*/ 705600 w 704880"/>
                <a:gd name="textAreaTop" fmla="*/ 0 h 704880"/>
                <a:gd name="textAreaBottom" fmla="*/ 705600 h 704880"/>
              </a:gdLst>
              <a:ahLst/>
              <a:cxnLst/>
              <a:rect l="textAreaLeft" t="textAreaTop" r="textAreaRight" b="textAreaBottom"/>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89" name="Freeform: Shape 21">
              <a:extLst>
                <a:ext uri="{C183D7F6-B498-43B3-948B-1728B52AA6E4}">
                  <adec:decorative xmlns:adec="http://schemas.microsoft.com/office/drawing/2017/decorative" val="1"/>
                </a:ext>
              </a:extLst>
            </p:cNvPr>
            <p:cNvSpPr/>
            <p:nvPr/>
          </p:nvSpPr>
          <p:spPr>
            <a:xfrm>
              <a:off x="4932360" y="2397240"/>
              <a:ext cx="695160" cy="695880"/>
            </a:xfrm>
            <a:custGeom>
              <a:avLst/>
              <a:gdLst>
                <a:gd name="textAreaLeft" fmla="*/ 0 w 695160"/>
                <a:gd name="textAreaRight" fmla="*/ 695880 w 695160"/>
                <a:gd name="textAreaTop" fmla="*/ 0 h 695880"/>
                <a:gd name="textAreaBottom" fmla="*/ 696600 h 695880"/>
              </a:gdLst>
              <a:ahLst/>
              <a:cxnLst/>
              <a:rect l="textAreaLeft" t="textAreaTop" r="textAreaRight" b="textAreaBottom"/>
              <a:pathLst>
                <a:path w="379761" h="380237">
                  <a:moveTo>
                    <a:pt x="372428" y="0"/>
                  </a:moveTo>
                  <a:cubicBezTo>
                    <a:pt x="374999" y="3239"/>
                    <a:pt x="377381" y="6572"/>
                    <a:pt x="379762" y="9525"/>
                  </a:cubicBezTo>
                  <a:lnTo>
                    <a:pt x="9525" y="380238"/>
                  </a:lnTo>
                  <a:cubicBezTo>
                    <a:pt x="6096" y="377857"/>
                    <a:pt x="2762" y="375476"/>
                    <a:pt x="0" y="372904"/>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90" name="Freeform: Shape 22">
              <a:extLst>
                <a:ext uri="{C183D7F6-B498-43B3-948B-1728B52AA6E4}">
                  <adec:decorative xmlns:adec="http://schemas.microsoft.com/office/drawing/2017/decorative" val="1"/>
                </a:ext>
              </a:extLst>
            </p:cNvPr>
            <p:cNvSpPr/>
            <p:nvPr/>
          </p:nvSpPr>
          <p:spPr>
            <a:xfrm>
              <a:off x="5000400" y="2466000"/>
              <a:ext cx="667800" cy="667800"/>
            </a:xfrm>
            <a:custGeom>
              <a:avLst/>
              <a:gdLst>
                <a:gd name="textAreaLeft" fmla="*/ 0 w 667800"/>
                <a:gd name="textAreaRight" fmla="*/ 668520 w 667800"/>
                <a:gd name="textAreaTop" fmla="*/ 0 h 667800"/>
                <a:gd name="textAreaBottom" fmla="*/ 668520 h 667800"/>
              </a:gdLst>
              <a:ahLst/>
              <a:cxnLst/>
              <a:rect l="textAreaLeft" t="textAreaTop" r="textAreaRight" b="textAreaBottom"/>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91" name="Freeform: Shape 23">
              <a:extLst>
                <a:ext uri="{C183D7F6-B498-43B3-948B-1728B52AA6E4}">
                  <adec:decorative xmlns:adec="http://schemas.microsoft.com/office/drawing/2017/decorative" val="1"/>
                </a:ext>
              </a:extLst>
            </p:cNvPr>
            <p:cNvSpPr/>
            <p:nvPr/>
          </p:nvSpPr>
          <p:spPr>
            <a:xfrm>
              <a:off x="5080320" y="2545920"/>
              <a:ext cx="617400" cy="617400"/>
            </a:xfrm>
            <a:custGeom>
              <a:avLst/>
              <a:gdLst>
                <a:gd name="textAreaLeft" fmla="*/ 0 w 617400"/>
                <a:gd name="textAreaRight" fmla="*/ 618120 w 617400"/>
                <a:gd name="textAreaTop" fmla="*/ 0 h 617400"/>
                <a:gd name="textAreaBottom" fmla="*/ 618120 h 617400"/>
              </a:gdLst>
              <a:ahLst/>
              <a:cxnLst/>
              <a:rect l="textAreaLeft" t="textAreaTop" r="textAreaRight" b="textAreaBottom"/>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92" name="Freeform: Shape 24">
              <a:extLst>
                <a:ext uri="{C183D7F6-B498-43B3-948B-1728B52AA6E4}">
                  <adec:decorative xmlns:adec="http://schemas.microsoft.com/office/drawing/2017/decorative" val="1"/>
                </a:ext>
              </a:extLst>
            </p:cNvPr>
            <p:cNvSpPr/>
            <p:nvPr/>
          </p:nvSpPr>
          <p:spPr>
            <a:xfrm>
              <a:off x="5173560" y="2639160"/>
              <a:ext cx="538200" cy="538200"/>
            </a:xfrm>
            <a:custGeom>
              <a:avLst/>
              <a:gdLst>
                <a:gd name="textAreaLeft" fmla="*/ 0 w 538200"/>
                <a:gd name="textAreaRight" fmla="*/ 538920 w 538200"/>
                <a:gd name="textAreaTop" fmla="*/ 0 h 538200"/>
                <a:gd name="textAreaBottom" fmla="*/ 538920 h 538200"/>
              </a:gdLst>
              <a:ahLst/>
              <a:cxnLst/>
              <a:rect l="textAreaLeft" t="textAreaTop" r="textAreaRight" b="textAreaBottom"/>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93" name="Freeform: Shape 25">
              <a:extLst>
                <a:ext uri="{C183D7F6-B498-43B3-948B-1728B52AA6E4}">
                  <adec:decorative xmlns:adec="http://schemas.microsoft.com/office/drawing/2017/decorative" val="1"/>
                </a:ext>
              </a:extLst>
            </p:cNvPr>
            <p:cNvSpPr/>
            <p:nvPr/>
          </p:nvSpPr>
          <p:spPr>
            <a:xfrm>
              <a:off x="5286960" y="2752560"/>
              <a:ext cx="421200" cy="421200"/>
            </a:xfrm>
            <a:custGeom>
              <a:avLst/>
              <a:gdLst>
                <a:gd name="textAreaLeft" fmla="*/ 0 w 421200"/>
                <a:gd name="textAreaRight" fmla="*/ 421920 w 421200"/>
                <a:gd name="textAreaTop" fmla="*/ 0 h 421200"/>
                <a:gd name="textAreaBottom" fmla="*/ 421920 h 421200"/>
              </a:gdLst>
              <a:ahLst/>
              <a:cxnLst/>
              <a:rect l="textAreaLeft" t="textAreaTop" r="textAreaRight" b="textAreaBottom"/>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94" name="Freeform: Shape 26">
              <a:extLst>
                <a:ext uri="{C183D7F6-B498-43B3-948B-1728B52AA6E4}">
                  <adec:decorative xmlns:adec="http://schemas.microsoft.com/office/drawing/2017/decorative" val="1"/>
                </a:ext>
              </a:extLst>
            </p:cNvPr>
            <p:cNvSpPr/>
            <p:nvPr/>
          </p:nvSpPr>
          <p:spPr>
            <a:xfrm>
              <a:off x="5450760" y="2916360"/>
              <a:ext cx="205920" cy="205920"/>
            </a:xfrm>
            <a:custGeom>
              <a:avLst/>
              <a:gdLst>
                <a:gd name="textAreaLeft" fmla="*/ 0 w 205920"/>
                <a:gd name="textAreaRight" fmla="*/ 206640 w 205920"/>
                <a:gd name="textAreaTop" fmla="*/ 0 h 205920"/>
                <a:gd name="textAreaBottom" fmla="*/ 206640 h 205920"/>
              </a:gdLst>
              <a:ahLst/>
              <a:cxnLst/>
              <a:rect l="textAreaLeft" t="textAreaTop" r="textAreaRight" b="textAreaBottom"/>
              <a:pathLst>
                <a:path w="112871" h="112871">
                  <a:moveTo>
                    <a:pt x="112871" y="0"/>
                  </a:moveTo>
                  <a:cubicBezTo>
                    <a:pt x="87618" y="48239"/>
                    <a:pt x="48239" y="87618"/>
                    <a:pt x="0" y="112871"/>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95" name="Oval 28">
            <a:extLst>
              <a:ext uri="{C183D7F6-B498-43B3-948B-1728B52AA6E4}">
                <adec:decorative xmlns:adec="http://schemas.microsoft.com/office/drawing/2017/decorative" val="1"/>
              </a:ext>
            </a:extLst>
          </p:cNvPr>
          <p:cNvSpPr/>
          <p:nvPr/>
        </p:nvSpPr>
        <p:spPr>
          <a:xfrm>
            <a:off x="599400" y="4752360"/>
            <a:ext cx="364320" cy="364320"/>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96" name="Oval 30">
            <a:extLst>
              <a:ext uri="{C183D7F6-B498-43B3-948B-1728B52AA6E4}">
                <adec:decorative xmlns:adec="http://schemas.microsoft.com/office/drawing/2017/decorative" val="1"/>
              </a:ext>
            </a:extLst>
          </p:cNvPr>
          <p:cNvSpPr/>
          <p:nvPr/>
        </p:nvSpPr>
        <p:spPr>
          <a:xfrm>
            <a:off x="599400" y="4752360"/>
            <a:ext cx="364320" cy="364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97" name="PlaceHolder 2"/>
          <p:cNvSpPr>
            <a:spLocks noGrp="1"/>
          </p:cNvSpPr>
          <p:nvPr>
            <p:ph/>
          </p:nvPr>
        </p:nvSpPr>
        <p:spPr>
          <a:xfrm>
            <a:off x="6234840" y="1130760"/>
            <a:ext cx="5216400" cy="4350600"/>
          </a:xfrm>
          <a:prstGeom prst="rect">
            <a:avLst/>
          </a:prstGeom>
          <a:noFill/>
          <a:ln w="0">
            <a:noFill/>
          </a:ln>
        </p:spPr>
        <p:txBody>
          <a:bodyPr lIns="91440" tIns="45720" rIns="91440" bIns="45720" anchor="t">
            <a:normAutofit/>
          </a:bodyPr>
          <a:lstStyle/>
          <a:p>
            <a:pPr indent="0" defTabSz="914400">
              <a:lnSpc>
                <a:spcPct val="90000"/>
              </a:lnSpc>
              <a:spcBef>
                <a:spcPts val="1001"/>
              </a:spcBef>
              <a:buNone/>
              <a:tabLst>
                <a:tab pos="0" algn="l"/>
              </a:tabLst>
            </a:pPr>
            <a:r>
              <a:rPr lang="en-IN" sz="2600" b="1" i="1" strike="noStrike" spc="-1">
                <a:solidFill>
                  <a:schemeClr val="lt1"/>
                </a:solidFill>
                <a:latin typeface="Aptos"/>
              </a:rPr>
              <a:t>Team Name- Sheta Ke Kptaanz</a:t>
            </a:r>
            <a:endParaRPr lang="en-US" sz="2600" b="0" strike="noStrike" spc="-1">
              <a:solidFill>
                <a:srgbClr val="000000"/>
              </a:solidFill>
              <a:latin typeface="Arial"/>
            </a:endParaRPr>
          </a:p>
          <a:p>
            <a:pPr indent="0" defTabSz="914400">
              <a:lnSpc>
                <a:spcPct val="90000"/>
              </a:lnSpc>
              <a:spcBef>
                <a:spcPts val="1001"/>
              </a:spcBef>
              <a:buNone/>
              <a:tabLst>
                <a:tab pos="0" algn="l"/>
              </a:tabLst>
            </a:pPr>
            <a:r>
              <a:rPr lang="en-IN" sz="2600" b="1" i="1" strike="noStrike" spc="-1">
                <a:solidFill>
                  <a:schemeClr val="lt1"/>
                </a:solidFill>
                <a:latin typeface="Aptos"/>
              </a:rPr>
              <a:t>Name of Members-</a:t>
            </a:r>
            <a:endParaRPr lang="en-US" sz="2600" b="0" strike="noStrike" spc="-1">
              <a:solidFill>
                <a:srgbClr val="000000"/>
              </a:solidFill>
              <a:latin typeface="Arial"/>
            </a:endParaRPr>
          </a:p>
          <a:p>
            <a:pPr marL="514440" indent="-514440" defTabSz="914400">
              <a:lnSpc>
                <a:spcPct val="90000"/>
              </a:lnSpc>
              <a:spcBef>
                <a:spcPts val="1001"/>
              </a:spcBef>
              <a:buClr>
                <a:srgbClr val="FFFFFF"/>
              </a:buClr>
              <a:buFont typeface="Arial"/>
              <a:buAutoNum type="arabicPeriod"/>
              <a:tabLst>
                <a:tab pos="0" algn="l"/>
              </a:tabLst>
            </a:pPr>
            <a:r>
              <a:rPr lang="en-IN" sz="2600" b="1" strike="noStrike" spc="-1">
                <a:solidFill>
                  <a:schemeClr val="lt1"/>
                </a:solidFill>
                <a:latin typeface="Aptos"/>
              </a:rPr>
              <a:t>Ayush Sheta </a:t>
            </a:r>
            <a:endParaRPr lang="en-US" sz="2600" b="0" strike="noStrike" spc="-1">
              <a:solidFill>
                <a:srgbClr val="000000"/>
              </a:solidFill>
              <a:latin typeface="Arial"/>
            </a:endParaRPr>
          </a:p>
          <a:p>
            <a:pPr indent="0" defTabSz="914400">
              <a:lnSpc>
                <a:spcPct val="90000"/>
              </a:lnSpc>
              <a:spcBef>
                <a:spcPts val="1001"/>
              </a:spcBef>
              <a:buNone/>
              <a:tabLst>
                <a:tab pos="0" algn="l"/>
              </a:tabLst>
            </a:pPr>
            <a:r>
              <a:rPr lang="en-IN" sz="2600" b="1" strike="noStrike" spc="-1">
                <a:solidFill>
                  <a:schemeClr val="lt1"/>
                </a:solidFill>
                <a:latin typeface="Aptos"/>
              </a:rPr>
              <a:t>2.   Kavya Bhalodi </a:t>
            </a:r>
            <a:endParaRPr lang="en-US" sz="2600" b="0" strike="noStrike" spc="-1">
              <a:solidFill>
                <a:srgbClr val="000000"/>
              </a:solidFill>
              <a:latin typeface="Arial"/>
            </a:endParaRPr>
          </a:p>
          <a:p>
            <a:pPr indent="0" defTabSz="914400">
              <a:lnSpc>
                <a:spcPct val="90000"/>
              </a:lnSpc>
              <a:spcBef>
                <a:spcPts val="1001"/>
              </a:spcBef>
              <a:buNone/>
              <a:tabLst>
                <a:tab pos="0" algn="l"/>
              </a:tabLst>
            </a:pPr>
            <a:r>
              <a:rPr lang="en-IN" sz="2600" b="1" strike="noStrike" spc="-1">
                <a:solidFill>
                  <a:schemeClr val="lt1"/>
                </a:solidFill>
                <a:latin typeface="Aptos"/>
              </a:rPr>
              <a:t>3.  Shivam Gupta </a:t>
            </a:r>
            <a:endParaRPr lang="en-US" sz="2600" b="0" strike="noStrike" spc="-1">
              <a:solidFill>
                <a:srgbClr val="000000"/>
              </a:solidFill>
              <a:latin typeface="Arial"/>
            </a:endParaRPr>
          </a:p>
          <a:p>
            <a:pPr indent="0" defTabSz="914400">
              <a:lnSpc>
                <a:spcPct val="90000"/>
              </a:lnSpc>
              <a:spcBef>
                <a:spcPts val="1001"/>
              </a:spcBef>
              <a:buNone/>
              <a:tabLst>
                <a:tab pos="0" algn="l"/>
              </a:tabLst>
            </a:pPr>
            <a:r>
              <a:rPr lang="en-IN" sz="2600" b="1" strike="noStrike" spc="-1">
                <a:solidFill>
                  <a:schemeClr val="lt1"/>
                </a:solidFill>
                <a:latin typeface="Aptos"/>
              </a:rPr>
              <a:t>4.  Soham Sadavarte </a:t>
            </a:r>
            <a:endParaRPr lang="en-US" sz="2600" b="0" strike="noStrike" spc="-1">
              <a:solidFill>
                <a:srgbClr val="000000"/>
              </a:solidFill>
              <a:latin typeface="Arial"/>
            </a:endParaRPr>
          </a:p>
          <a:p>
            <a:pPr indent="0" defTabSz="914400">
              <a:lnSpc>
                <a:spcPct val="90000"/>
              </a:lnSpc>
              <a:spcBef>
                <a:spcPts val="1001"/>
              </a:spcBef>
              <a:buNone/>
              <a:tabLst>
                <a:tab pos="0" algn="l"/>
              </a:tabLst>
            </a:pPr>
            <a:endParaRPr lang="en-US" sz="2600" b="0" strike="noStrike" spc="-1">
              <a:solidFill>
                <a:srgbClr val="000000"/>
              </a:solidFill>
              <a:latin typeface="Arial"/>
            </a:endParaRPr>
          </a:p>
          <a:p>
            <a:pPr indent="0" defTabSz="914400">
              <a:lnSpc>
                <a:spcPct val="90000"/>
              </a:lnSpc>
              <a:spcBef>
                <a:spcPts val="1001"/>
              </a:spcBef>
              <a:buNone/>
              <a:tabLst>
                <a:tab pos="0" algn="l"/>
              </a:tabLst>
            </a:pPr>
            <a:r>
              <a:rPr lang="en-IN" sz="2600" b="1" i="1" u="sng" strike="noStrike" spc="-1">
                <a:solidFill>
                  <a:schemeClr val="lt1"/>
                </a:solidFill>
                <a:uFillTx/>
                <a:latin typeface="Aptos"/>
              </a:rPr>
              <a:t>Professor Name- Sachin Chaudhari</a:t>
            </a:r>
            <a:endParaRPr lang="en-US" sz="2600" b="0" strike="noStrike" spc="-1">
              <a:solidFill>
                <a:srgbClr val="000000"/>
              </a:solidFill>
              <a:latin typeface="Arial"/>
            </a:endParaRPr>
          </a:p>
          <a:p>
            <a:pPr indent="0" defTabSz="914400">
              <a:lnSpc>
                <a:spcPct val="90000"/>
              </a:lnSpc>
              <a:spcBef>
                <a:spcPts val="1001"/>
              </a:spcBef>
              <a:buNone/>
              <a:tabLst>
                <a:tab pos="0" algn="l"/>
              </a:tabLst>
            </a:pPr>
            <a:endParaRPr lang="en-US" sz="2600" b="0" strike="noStrike" spc="-1">
              <a:solidFill>
                <a:srgbClr val="000000"/>
              </a:solidFill>
              <a:latin typeface="Arial"/>
            </a:endParaRPr>
          </a:p>
          <a:p>
            <a:pPr indent="0" defTabSz="914400">
              <a:lnSpc>
                <a:spcPct val="90000"/>
              </a:lnSpc>
              <a:spcBef>
                <a:spcPts val="1001"/>
              </a:spcBef>
              <a:buNone/>
              <a:tabLst>
                <a:tab pos="0" algn="l"/>
              </a:tabLst>
            </a:pPr>
            <a:endParaRPr lang="en-US" sz="26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1750">
        <p:random/>
        <p:sndAc>
          <p:stSnd>
            <p:snd r:embed="R514341e4554247cd" name="audio1.wav"/>
          </p:stSnd>
        </p:sndAc>
      </p:transition>
    </mc:Choice>
    <mc:Fallback xmlns="" xmlns:p15="http://schemas.microsoft.com/office/powerpoint/2012/main">
      <p:transition spd="slow">
        <p:random/>
        <p:sndAc>
          <p:stSnd>
            <p:snd r:embed="R042c77221209401f" name="audio1.wav"/>
          </p:stSnd>
        </p:sndAc>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98" name="Rectangle 214">
            <a:extLst>
              <a:ext uri="{C183D7F6-B498-43B3-948B-1728B52AA6E4}">
                <adec:decorative xmlns:adec="http://schemas.microsoft.com/office/drawing/2017/decorative" val="1"/>
              </a:ext>
            </a:extLst>
          </p:cNvPr>
          <p:cNvSpPr/>
          <p:nvPr/>
        </p:nvSpPr>
        <p:spPr>
          <a:xfrm>
            <a:off x="0" y="0"/>
            <a:ext cx="1218816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99" name="TextBox 202"/>
          <p:cNvSpPr/>
          <p:nvPr/>
        </p:nvSpPr>
        <p:spPr>
          <a:xfrm>
            <a:off x="838080" y="365040"/>
            <a:ext cx="10514880" cy="1324800"/>
          </a:xfrm>
          <a:prstGeom prst="rect">
            <a:avLst/>
          </a:prstGeom>
          <a:noFill/>
          <a:ln w="0">
            <a:noFill/>
          </a:ln>
        </p:spPr>
        <p:style>
          <a:lnRef idx="0">
            <a:scrgbClr r="0" g="0" b="0"/>
          </a:lnRef>
          <a:fillRef idx="0">
            <a:scrgbClr r="0" g="0" b="0"/>
          </a:fillRef>
          <a:effectRef idx="0">
            <a:scrgbClr r="0" g="0" b="0"/>
          </a:effectRef>
          <a:fontRef idx="minor"/>
        </p:style>
        <p:txBody>
          <a:bodyPr horzOverflow="overflow" lIns="90000" tIns="45000" rIns="90000" bIns="45000" numCol="1" spcCol="0" anchor="ctr">
            <a:normAutofit/>
          </a:bodyPr>
          <a:lstStyle/>
          <a:p>
            <a:pPr defTabSz="914400">
              <a:lnSpc>
                <a:spcPct val="90000"/>
              </a:lnSpc>
              <a:spcAft>
                <a:spcPts val="601"/>
              </a:spcAft>
            </a:pPr>
            <a:r>
              <a:rPr lang="en-US" sz="5400" b="0" strike="noStrike" spc="-1">
                <a:solidFill>
                  <a:schemeClr val="lt1"/>
                </a:solidFill>
                <a:latin typeface="Aptos Display"/>
              </a:rPr>
              <a:t>TIMELINE </a:t>
            </a:r>
            <a:endParaRPr lang="en-US" sz="5400" b="0" strike="noStrike" spc="-1">
              <a:solidFill>
                <a:srgbClr val="000000"/>
              </a:solidFill>
              <a:latin typeface="Arial"/>
            </a:endParaRPr>
          </a:p>
        </p:txBody>
      </p:sp>
      <p:sp>
        <p:nvSpPr>
          <p:cNvPr id="100" name="sketchy line">
            <a:extLst>
              <a:ext uri="{C183D7F6-B498-43B3-948B-1728B52AA6E4}">
                <adec:decorative xmlns:adec="http://schemas.microsoft.com/office/drawing/2017/decorative" val="1"/>
              </a:ext>
            </a:extLst>
          </p:cNvPr>
          <p:cNvSpPr/>
          <p:nvPr/>
        </p:nvSpPr>
        <p:spPr>
          <a:xfrm>
            <a:off x="914400" y="1681560"/>
            <a:ext cx="9691920" cy="17640"/>
          </a:xfrm>
          <a:custGeom>
            <a:avLst/>
            <a:gdLst>
              <a:gd name="textAreaLeft" fmla="*/ 0 w 9691920"/>
              <a:gd name="textAreaRight" fmla="*/ 9692640 w 9691920"/>
              <a:gd name="textAreaTop" fmla="*/ 0 h 17640"/>
              <a:gd name="textAreaBottom" fmla="*/ 18360 h 17640"/>
            </a:gdLst>
            <a:ahLst/>
            <a:cxnLst/>
            <a:rect l="textAreaLeft" t="textAreaTop" r="textAreaRight" b="textAreaBottom"/>
            <a:pathLst>
              <a:path w="9692640" h="18288" fill="none">
                <a:moveTo>
                  <a:pt x="0" y="0"/>
                </a:moveTo>
                <a:cubicBezTo>
                  <a:pt x="142992" y="4732"/>
                  <a:pt x="265909" y="-3365"/>
                  <a:pt x="401552" y="0"/>
                </a:cubicBezTo>
                <a:cubicBezTo>
                  <a:pt x="537195" y="3365"/>
                  <a:pt x="738153" y="6482"/>
                  <a:pt x="996957" y="0"/>
                </a:cubicBezTo>
                <a:cubicBezTo>
                  <a:pt x="1255762" y="-6482"/>
                  <a:pt x="1280511" y="12509"/>
                  <a:pt x="1398509" y="0"/>
                </a:cubicBezTo>
                <a:cubicBezTo>
                  <a:pt x="1516507" y="-12509"/>
                  <a:pt x="1782573" y="-31523"/>
                  <a:pt x="2090841" y="0"/>
                </a:cubicBezTo>
                <a:cubicBezTo>
                  <a:pt x="2399109" y="31523"/>
                  <a:pt x="2488380" y="26286"/>
                  <a:pt x="2686246" y="0"/>
                </a:cubicBezTo>
                <a:cubicBezTo>
                  <a:pt x="2884112" y="-26286"/>
                  <a:pt x="3186024" y="-14734"/>
                  <a:pt x="3475504" y="0"/>
                </a:cubicBezTo>
                <a:cubicBezTo>
                  <a:pt x="3764984" y="14734"/>
                  <a:pt x="4053017" y="43292"/>
                  <a:pt x="4361688" y="0"/>
                </a:cubicBezTo>
                <a:cubicBezTo>
                  <a:pt x="4670359" y="-43292"/>
                  <a:pt x="4736164" y="-729"/>
                  <a:pt x="5054019" y="0"/>
                </a:cubicBezTo>
                <a:cubicBezTo>
                  <a:pt x="5371874" y="729"/>
                  <a:pt x="5543528" y="-22963"/>
                  <a:pt x="5940204" y="0"/>
                </a:cubicBezTo>
                <a:cubicBezTo>
                  <a:pt x="6336881" y="22963"/>
                  <a:pt x="6423838" y="6469"/>
                  <a:pt x="6632535" y="0"/>
                </a:cubicBezTo>
                <a:cubicBezTo>
                  <a:pt x="6841232" y="-6469"/>
                  <a:pt x="6852819" y="17036"/>
                  <a:pt x="7034087" y="0"/>
                </a:cubicBezTo>
                <a:cubicBezTo>
                  <a:pt x="7215355" y="-17036"/>
                  <a:pt x="7313136" y="11151"/>
                  <a:pt x="7532566" y="0"/>
                </a:cubicBezTo>
                <a:cubicBezTo>
                  <a:pt x="7751996" y="-11151"/>
                  <a:pt x="8015001" y="25614"/>
                  <a:pt x="8418750" y="0"/>
                </a:cubicBezTo>
                <a:cubicBezTo>
                  <a:pt x="8822499" y="-25614"/>
                  <a:pt x="9163239" y="48603"/>
                  <a:pt x="9692640" y="0"/>
                </a:cubicBezTo>
                <a:cubicBezTo>
                  <a:pt x="9691955" y="4437"/>
                  <a:pt x="9693170" y="10717"/>
                  <a:pt x="9692640" y="18288"/>
                </a:cubicBezTo>
                <a:cubicBezTo>
                  <a:pt x="9545125" y="42172"/>
                  <a:pt x="9164259" y="6706"/>
                  <a:pt x="9000309" y="18288"/>
                </a:cubicBezTo>
                <a:cubicBezTo>
                  <a:pt x="8836359" y="29870"/>
                  <a:pt x="8521035" y="-14108"/>
                  <a:pt x="8307977" y="18288"/>
                </a:cubicBezTo>
                <a:cubicBezTo>
                  <a:pt x="8094919" y="50684"/>
                  <a:pt x="7881757" y="11235"/>
                  <a:pt x="7712572" y="18288"/>
                </a:cubicBezTo>
                <a:cubicBezTo>
                  <a:pt x="7543387" y="25341"/>
                  <a:pt x="7358861" y="20625"/>
                  <a:pt x="7214093" y="18288"/>
                </a:cubicBezTo>
                <a:cubicBezTo>
                  <a:pt x="7069325" y="15951"/>
                  <a:pt x="6523705" y="52160"/>
                  <a:pt x="6327909" y="18288"/>
                </a:cubicBezTo>
                <a:cubicBezTo>
                  <a:pt x="6132113" y="-15584"/>
                  <a:pt x="5923847" y="21204"/>
                  <a:pt x="5635578" y="18288"/>
                </a:cubicBezTo>
                <a:cubicBezTo>
                  <a:pt x="5347309" y="15372"/>
                  <a:pt x="5114749" y="50642"/>
                  <a:pt x="4846320" y="18288"/>
                </a:cubicBezTo>
                <a:cubicBezTo>
                  <a:pt x="4577891" y="-14066"/>
                  <a:pt x="4576701" y="1487"/>
                  <a:pt x="4444768" y="18288"/>
                </a:cubicBezTo>
                <a:cubicBezTo>
                  <a:pt x="4312835" y="35089"/>
                  <a:pt x="4112575" y="15158"/>
                  <a:pt x="3946289" y="18288"/>
                </a:cubicBezTo>
                <a:cubicBezTo>
                  <a:pt x="3780003" y="21418"/>
                  <a:pt x="3396009" y="18797"/>
                  <a:pt x="3253958" y="18288"/>
                </a:cubicBezTo>
                <a:cubicBezTo>
                  <a:pt x="3111907" y="17779"/>
                  <a:pt x="2760272" y="57223"/>
                  <a:pt x="2464700" y="18288"/>
                </a:cubicBezTo>
                <a:cubicBezTo>
                  <a:pt x="2169128" y="-20647"/>
                  <a:pt x="2232262" y="7960"/>
                  <a:pt x="2063148" y="18288"/>
                </a:cubicBezTo>
                <a:cubicBezTo>
                  <a:pt x="1894034" y="28616"/>
                  <a:pt x="1799338" y="3019"/>
                  <a:pt x="1661595" y="18288"/>
                </a:cubicBezTo>
                <a:cubicBezTo>
                  <a:pt x="1523852" y="33557"/>
                  <a:pt x="1113928" y="-4352"/>
                  <a:pt x="969264" y="18288"/>
                </a:cubicBezTo>
                <a:cubicBezTo>
                  <a:pt x="824600" y="40928"/>
                  <a:pt x="356149" y="-3128"/>
                  <a:pt x="0" y="18288"/>
                </a:cubicBezTo>
                <a:cubicBezTo>
                  <a:pt x="-540" y="12521"/>
                  <a:pt x="894" y="7749"/>
                  <a:pt x="0" y="0"/>
                </a:cubicBezTo>
                <a:close/>
              </a:path>
              <a:path w="9692640" h="18288" stroke="0">
                <a:moveTo>
                  <a:pt x="0" y="0"/>
                </a:moveTo>
                <a:cubicBezTo>
                  <a:pt x="162642" y="3864"/>
                  <a:pt x="346119" y="-18364"/>
                  <a:pt x="498479" y="0"/>
                </a:cubicBezTo>
                <a:cubicBezTo>
                  <a:pt x="650839" y="18364"/>
                  <a:pt x="712065" y="-9389"/>
                  <a:pt x="900031" y="0"/>
                </a:cubicBezTo>
                <a:cubicBezTo>
                  <a:pt x="1087997" y="9389"/>
                  <a:pt x="1177291" y="3685"/>
                  <a:pt x="1398509" y="0"/>
                </a:cubicBezTo>
                <a:cubicBezTo>
                  <a:pt x="1619727" y="-3685"/>
                  <a:pt x="1874008" y="-8897"/>
                  <a:pt x="2090841" y="0"/>
                </a:cubicBezTo>
                <a:cubicBezTo>
                  <a:pt x="2307674" y="8897"/>
                  <a:pt x="2573432" y="-313"/>
                  <a:pt x="2880099" y="0"/>
                </a:cubicBezTo>
                <a:cubicBezTo>
                  <a:pt x="3186766" y="313"/>
                  <a:pt x="3422577" y="10664"/>
                  <a:pt x="3766283" y="0"/>
                </a:cubicBezTo>
                <a:cubicBezTo>
                  <a:pt x="4109989" y="-10664"/>
                  <a:pt x="4342683" y="-32873"/>
                  <a:pt x="4652467" y="0"/>
                </a:cubicBezTo>
                <a:cubicBezTo>
                  <a:pt x="4962251" y="32873"/>
                  <a:pt x="5122120" y="29155"/>
                  <a:pt x="5247872" y="0"/>
                </a:cubicBezTo>
                <a:cubicBezTo>
                  <a:pt x="5373625" y="-29155"/>
                  <a:pt x="5749491" y="1706"/>
                  <a:pt x="6037130" y="0"/>
                </a:cubicBezTo>
                <a:cubicBezTo>
                  <a:pt x="6324769" y="-1706"/>
                  <a:pt x="6531407" y="1172"/>
                  <a:pt x="6729461" y="0"/>
                </a:cubicBezTo>
                <a:cubicBezTo>
                  <a:pt x="6927515" y="-1172"/>
                  <a:pt x="7096794" y="-1520"/>
                  <a:pt x="7324867" y="0"/>
                </a:cubicBezTo>
                <a:cubicBezTo>
                  <a:pt x="7552940" y="1520"/>
                  <a:pt x="7878827" y="-17110"/>
                  <a:pt x="8114124" y="0"/>
                </a:cubicBezTo>
                <a:cubicBezTo>
                  <a:pt x="8349421" y="17110"/>
                  <a:pt x="8334208" y="15114"/>
                  <a:pt x="8515677" y="0"/>
                </a:cubicBezTo>
                <a:cubicBezTo>
                  <a:pt x="8697146" y="-15114"/>
                  <a:pt x="9236164" y="22466"/>
                  <a:pt x="9692640" y="0"/>
                </a:cubicBezTo>
                <a:cubicBezTo>
                  <a:pt x="9692735" y="8251"/>
                  <a:pt x="9692514" y="12333"/>
                  <a:pt x="9692640" y="18288"/>
                </a:cubicBezTo>
                <a:cubicBezTo>
                  <a:pt x="9410102" y="47398"/>
                  <a:pt x="9172773" y="7109"/>
                  <a:pt x="9000309" y="18288"/>
                </a:cubicBezTo>
                <a:cubicBezTo>
                  <a:pt x="8827845" y="29467"/>
                  <a:pt x="8713608" y="28372"/>
                  <a:pt x="8501830" y="18288"/>
                </a:cubicBezTo>
                <a:cubicBezTo>
                  <a:pt x="8290052" y="8204"/>
                  <a:pt x="7893416" y="3561"/>
                  <a:pt x="7712572" y="18288"/>
                </a:cubicBezTo>
                <a:cubicBezTo>
                  <a:pt x="7531728" y="33015"/>
                  <a:pt x="7480716" y="17052"/>
                  <a:pt x="7311020" y="18288"/>
                </a:cubicBezTo>
                <a:cubicBezTo>
                  <a:pt x="7141324" y="19524"/>
                  <a:pt x="6962706" y="15975"/>
                  <a:pt x="6618688" y="18288"/>
                </a:cubicBezTo>
                <a:cubicBezTo>
                  <a:pt x="6274670" y="20601"/>
                  <a:pt x="6230664" y="-1692"/>
                  <a:pt x="6120210" y="18288"/>
                </a:cubicBezTo>
                <a:cubicBezTo>
                  <a:pt x="6009756" y="38268"/>
                  <a:pt x="5442516" y="28115"/>
                  <a:pt x="5234026" y="18288"/>
                </a:cubicBezTo>
                <a:cubicBezTo>
                  <a:pt x="5025536" y="8461"/>
                  <a:pt x="4953693" y="18182"/>
                  <a:pt x="4832473" y="18288"/>
                </a:cubicBezTo>
                <a:cubicBezTo>
                  <a:pt x="4711253" y="18394"/>
                  <a:pt x="4414565" y="-11251"/>
                  <a:pt x="4140142" y="18288"/>
                </a:cubicBezTo>
                <a:cubicBezTo>
                  <a:pt x="3865719" y="47827"/>
                  <a:pt x="3819081" y="16772"/>
                  <a:pt x="3738590" y="18288"/>
                </a:cubicBezTo>
                <a:cubicBezTo>
                  <a:pt x="3658099" y="19804"/>
                  <a:pt x="3427576" y="1385"/>
                  <a:pt x="3240111" y="18288"/>
                </a:cubicBezTo>
                <a:cubicBezTo>
                  <a:pt x="3052646" y="35191"/>
                  <a:pt x="2749652" y="-13914"/>
                  <a:pt x="2450853" y="18288"/>
                </a:cubicBezTo>
                <a:cubicBezTo>
                  <a:pt x="2152054" y="50490"/>
                  <a:pt x="1928331" y="61101"/>
                  <a:pt x="1564669" y="18288"/>
                </a:cubicBezTo>
                <a:cubicBezTo>
                  <a:pt x="1201007" y="-24525"/>
                  <a:pt x="1217828" y="-275"/>
                  <a:pt x="1066190" y="18288"/>
                </a:cubicBezTo>
                <a:cubicBezTo>
                  <a:pt x="914552" y="36851"/>
                  <a:pt x="418290" y="-14785"/>
                  <a:pt x="0" y="18288"/>
                </a:cubicBezTo>
                <a:cubicBezTo>
                  <a:pt x="641" y="14236"/>
                  <a:pt x="889" y="7550"/>
                  <a:pt x="0" y="0"/>
                </a:cubicBezTo>
                <a:close/>
              </a:path>
            </a:pathLst>
          </a:custGeom>
          <a:solidFill>
            <a:srgbClr val="FFFFFF">
              <a:alpha val="75000"/>
            </a:srgbClr>
          </a:solidFill>
          <a:ln w="44450" cap="rnd">
            <a:solidFill>
              <a:srgbClr val="FFFFFF">
                <a:alpha val="75000"/>
              </a:srgbClr>
            </a:solidFill>
            <a:round/>
          </a:ln>
        </p:spPr>
        <p:style>
          <a:lnRef idx="2">
            <a:schemeClr val="accent1">
              <a:shade val="50000"/>
            </a:schemeClr>
          </a:lnRef>
          <a:fillRef idx="1">
            <a:schemeClr val="accent1"/>
          </a:fillRef>
          <a:effectRef idx="0">
            <a:schemeClr val="accent1"/>
          </a:effectRef>
          <a:fontRef idx="minor"/>
        </p:style>
        <p:txBody>
          <a:bodyPr lIns="90000" tIns="-26640" rIns="90000" bIns="-26640" anchor="ctr">
            <a:noAutofit/>
          </a:bodyPr>
          <a:lstStyle/>
          <a:p>
            <a:pPr algn="ctr" defTabSz="457200">
              <a:lnSpc>
                <a:spcPct val="100000"/>
              </a:lnSpc>
            </a:pPr>
            <a:endParaRPr lang="en-US" sz="1800" b="0" strike="noStrike" spc="-1">
              <a:solidFill>
                <a:schemeClr val="lt1"/>
              </a:solidFill>
              <a:latin typeface="Aptos"/>
            </a:endParaRPr>
          </a:p>
        </p:txBody>
      </p:sp>
      <p:graphicFrame>
        <p:nvGraphicFramePr>
          <p:cNvPr id="2" name="Diagram1"/>
          <p:cNvGraphicFramePr/>
          <p:nvPr>
            <p:extLst>
              <p:ext uri="{D42A27DB-BD31-4B8C-83A1-F6EECF244321}">
                <p14:modId xmlns:p14="http://schemas.microsoft.com/office/powerpoint/2010/main" val="3860391520"/>
              </p:ext>
            </p:extLst>
          </p:nvPr>
        </p:nvGraphicFramePr>
        <p:xfrm>
          <a:off x="838080" y="2004480"/>
          <a:ext cx="10514880" cy="4176000"/>
        </p:xfrm>
        <a:graphic>
          <a:graphicData uri="http://schemas.openxmlformats.org/drawingml/2006/diagram">
            <dgm:relIds xmlns:dgm="http://schemas.openxmlformats.org/drawingml/2006/diagram" xmlns:r="http://schemas.openxmlformats.org/officeDocument/2006/relationships" r:dm="R95e40687caf348b5" r:lo="Rbae569c5347244de" r:qs="R8a91b4469a484559" r:cs="Rd8bb339f2c9e4796"/>
          </a:graphicData>
        </a:graphic>
      </p:graphicFrame>
    </p:spTree>
  </p:cSld>
  <p:clrMapOvr>
    <a:masterClrMapping/>
  </p:clrMapOvr>
  <mc:AlternateContent xmlns:mc="http://schemas.openxmlformats.org/markup-compatibility/2006" xmlns:p14="http://schemas.microsoft.com/office/powerpoint/2010/main">
    <mc:Choice Requires="p14">
      <p:transition spd="slow" p14:dur="1750">
        <p:random/>
        <p:sndAc>
          <p:stSnd>
            <p:snd r:embed="R0de31189aa544060" name="audio1.wav"/>
          </p:stSnd>
        </p:sndAc>
      </p:transition>
    </mc:Choice>
    <mc:Fallback xmlns="">
      <p:transition spd="slow">
        <p:random/>
        <p:sndAc>
          <p:stSnd>
            <p:snd r:embed="R69d531befe6b4dd7" name="audio1.wav"/>
          </p:stSnd>
        </p:sndAc>
      </p:transition>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01" name="Rectangle 16">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102" name="Oval 18">
            <a:extLst>
              <a:ext uri="{C183D7F6-B498-43B3-948B-1728B52AA6E4}">
                <adec:decorative xmlns:adec="http://schemas.microsoft.com/office/drawing/2017/decorative" val="1"/>
              </a:ext>
            </a:extLst>
          </p:cNvPr>
          <p:cNvSpPr/>
          <p:nvPr/>
        </p:nvSpPr>
        <p:spPr>
          <a:xfrm>
            <a:off x="888480" y="1040760"/>
            <a:ext cx="4754160" cy="475416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103" name="Oval 20">
            <a:extLst>
              <a:ext uri="{C183D7F6-B498-43B3-948B-1728B52AA6E4}">
                <adec:decorative xmlns:adec="http://schemas.microsoft.com/office/drawing/2017/decorative" val="1"/>
              </a:ext>
            </a:extLst>
          </p:cNvPr>
          <p:cNvSpPr/>
          <p:nvPr/>
        </p:nvSpPr>
        <p:spPr>
          <a:xfrm>
            <a:off x="879480" y="1029600"/>
            <a:ext cx="4754160" cy="4754160"/>
          </a:xfrm>
          <a:prstGeom prst="ellipse">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104" name="Oval 22">
            <a:extLst>
              <a:ext uri="{C183D7F6-B498-43B3-948B-1728B52AA6E4}">
                <adec:decorative xmlns:adec="http://schemas.microsoft.com/office/drawing/2017/decorative" val="1"/>
              </a:ext>
            </a:extLst>
          </p:cNvPr>
          <p:cNvSpPr/>
          <p:nvPr/>
        </p:nvSpPr>
        <p:spPr>
          <a:xfrm>
            <a:off x="739800" y="934920"/>
            <a:ext cx="4754160" cy="4754160"/>
          </a:xfrm>
          <a:prstGeom prst="ellipse">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105" name="PlaceHolder 1"/>
          <p:cNvSpPr>
            <a:spLocks noGrp="1"/>
          </p:cNvSpPr>
          <p:nvPr>
            <p:ph type="title"/>
          </p:nvPr>
        </p:nvSpPr>
        <p:spPr>
          <a:xfrm>
            <a:off x="1102320" y="1877400"/>
            <a:ext cx="4029480" cy="3214800"/>
          </a:xfrm>
          <a:prstGeom prst="rect">
            <a:avLst/>
          </a:prstGeom>
          <a:noFill/>
          <a:ln w="0">
            <a:noFill/>
          </a:ln>
        </p:spPr>
        <p:txBody>
          <a:bodyPr lIns="91440" rIns="91440" tIns="45720" bIns="45720" anchor="ctr">
            <a:normAutofit/>
          </a:bodyPr>
          <a:p>
            <a:pPr indent="0" algn="ctr" defTabSz="914400">
              <a:lnSpc>
                <a:spcPct val="90000"/>
              </a:lnSpc>
              <a:buNone/>
              <a:tabLst>
                <a:tab algn="l" pos="0"/>
              </a:tabLst>
            </a:pPr>
            <a:r>
              <a:rPr b="0" lang="en-IN" sz="4400" spc="-1" strike="noStrike">
                <a:solidFill>
                  <a:schemeClr val="lt1"/>
                </a:solidFill>
                <a:latin typeface="Aptos Display"/>
              </a:rPr>
              <a:t>Weekly Progress Report </a:t>
            </a:r>
            <a:endParaRPr b="0" lang="en-US" sz="4400" spc="-1" strike="noStrike">
              <a:solidFill>
                <a:srgbClr val="000000"/>
              </a:solidFill>
              <a:latin typeface="Arial"/>
            </a:endParaRPr>
          </a:p>
        </p:txBody>
      </p:sp>
      <p:grpSp>
        <p:nvGrpSpPr>
          <p:cNvPr id="106" name="Group 24">
            <a:extLst>
              <a:ext uri="{C183D7F6-B498-43B3-948B-1728B52AA6E4}">
                <adec:decorative xmlns:adec="http://schemas.microsoft.com/office/drawing/2017/decorative" val="1"/>
              </a:ext>
            </a:extLst>
          </p:cNvPr>
          <p:cNvGrpSpPr/>
          <p:nvPr/>
        </p:nvGrpSpPr>
        <p:grpSpPr>
          <a:xfrm>
            <a:off x="0" y="378000"/>
            <a:ext cx="1861200" cy="716760"/>
            <a:chOff x="0" y="378000"/>
            <a:chExt cx="1861200" cy="716760"/>
          </a:xfrm>
        </p:grpSpPr>
        <p:sp>
          <p:nvSpPr>
            <p:cNvPr id="107" name="Freeform: Shape 25">
              <a:extLst>
                <a:ext uri="{C183D7F6-B498-43B3-948B-1728B52AA6E4}">
                  <adec:decorative xmlns:adec="http://schemas.microsoft.com/office/drawing/2017/decorative" val="1"/>
                </a:ext>
              </a:extLst>
            </p:cNvPr>
            <p:cNvSpPr/>
            <p:nvPr/>
          </p:nvSpPr>
          <p:spPr>
            <a:xfrm>
              <a:off x="0" y="378000"/>
              <a:ext cx="1861200" cy="277200"/>
            </a:xfrm>
            <a:custGeom>
              <a:avLst/>
              <a:gdLst>
                <a:gd name="textAreaLeft" fmla="*/ 0 w 1861200"/>
                <a:gd name="textAreaRight" fmla="*/ 1861920 w 1861200"/>
                <a:gd name="textAreaTop" fmla="*/ 0 h 277200"/>
                <a:gd name="textAreaBottom" fmla="*/ 277920 h 277200"/>
              </a:gdLst>
              <a:ah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08" name="Freeform: Shape 26">
              <a:extLst>
                <a:ext uri="{C183D7F6-B498-43B3-948B-1728B52AA6E4}">
                  <adec:decorative xmlns:adec="http://schemas.microsoft.com/office/drawing/2017/decorative" val="1"/>
                </a:ext>
              </a:extLst>
            </p:cNvPr>
            <p:cNvSpPr/>
            <p:nvPr/>
          </p:nvSpPr>
          <p:spPr>
            <a:xfrm>
              <a:off x="0" y="817560"/>
              <a:ext cx="1861200" cy="277200"/>
            </a:xfrm>
            <a:custGeom>
              <a:avLst/>
              <a:gdLst>
                <a:gd name="textAreaLeft" fmla="*/ 0 w 1861200"/>
                <a:gd name="textAreaRight" fmla="*/ 1861920 w 1861200"/>
                <a:gd name="textAreaTop" fmla="*/ 0 h 277200"/>
                <a:gd name="textAreaBottom" fmla="*/ 277920 h 277200"/>
              </a:gdLst>
              <a:ah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sp>
        <p:nvSpPr>
          <p:cNvPr id="109"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110"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111" name="Oval 32">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112" name="Oval 34">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113" name="PlaceHolder 2"/>
          <p:cNvSpPr>
            <a:spLocks noGrp="1"/>
          </p:cNvSpPr>
          <p:nvPr>
            <p:ph/>
          </p:nvPr>
        </p:nvSpPr>
        <p:spPr>
          <a:xfrm>
            <a:off x="6234840" y="744840"/>
            <a:ext cx="5622840" cy="4736520"/>
          </a:xfrm>
          <a:prstGeom prst="rect">
            <a:avLst/>
          </a:prstGeom>
          <a:noFill/>
          <a:ln w="0">
            <a:noFill/>
          </a:ln>
        </p:spPr>
        <p:txBody>
          <a:bodyPr lIns="91440" rIns="91440" tIns="45720" bIns="45720" anchor="t">
            <a:normAutofit fontScale="92222"/>
          </a:bodyPr>
          <a:p>
            <a:pPr marL="228600" indent="-228600" defTabSz="914400">
              <a:lnSpc>
                <a:spcPct val="90000"/>
              </a:lnSpc>
              <a:spcBef>
                <a:spcPts val="1001"/>
              </a:spcBef>
              <a:buClr>
                <a:srgbClr val="ffffff"/>
              </a:buClr>
              <a:buFont typeface="Arial"/>
              <a:buChar char="•"/>
            </a:pPr>
            <a:r>
              <a:rPr b="1" lang="en-IN" sz="2200" spc="-1" strike="noStrike">
                <a:solidFill>
                  <a:schemeClr val="lt1"/>
                </a:solidFill>
                <a:latin typeface="Aptos"/>
                <a:ea typeface="Aptos"/>
              </a:rPr>
              <a:t>Task-1: </a:t>
            </a:r>
            <a:r>
              <a:rPr b="1" lang="en-IN" sz="2200" spc="-1" strike="noStrike" u="sng">
                <a:solidFill>
                  <a:schemeClr val="lt1"/>
                </a:solidFill>
                <a:uFillTx/>
                <a:latin typeface="Aptos"/>
                <a:ea typeface="Aptos"/>
              </a:rPr>
              <a:t>Waste &amp; Data Collection- </a:t>
            </a:r>
            <a:r>
              <a:rPr b="0" lang="en-IN" sz="2200" spc="-1" strike="noStrike">
                <a:solidFill>
                  <a:schemeClr val="lt1"/>
                </a:solidFill>
                <a:latin typeface="Aptos"/>
                <a:ea typeface="Aptos"/>
              </a:rPr>
              <a:t>Collected different types of waste objects and took relevant photos in different angles to create the dataset for augmentation and training of our YOLOV8 model.</a:t>
            </a:r>
            <a:endParaRPr b="0" lang="en-US" sz="2200" spc="-1" strike="noStrike">
              <a:solidFill>
                <a:srgbClr val="000000"/>
              </a:solidFill>
              <a:latin typeface="Arial"/>
            </a:endParaRPr>
          </a:p>
          <a:p>
            <a:pPr marL="228600" indent="-228600" defTabSz="914400">
              <a:lnSpc>
                <a:spcPct val="90000"/>
              </a:lnSpc>
              <a:spcBef>
                <a:spcPts val="1001"/>
              </a:spcBef>
              <a:buClr>
                <a:srgbClr val="ffffff"/>
              </a:buClr>
              <a:buFont typeface="Arial"/>
              <a:buChar char="•"/>
            </a:pPr>
            <a:r>
              <a:rPr b="1" lang="en-IN" sz="2200" spc="-1" strike="noStrike">
                <a:solidFill>
                  <a:schemeClr val="lt1"/>
                </a:solidFill>
                <a:latin typeface="Aptos"/>
                <a:ea typeface="Aptos"/>
              </a:rPr>
              <a:t>Task-2 : </a:t>
            </a:r>
            <a:r>
              <a:rPr b="1" lang="en-IN" sz="2200" spc="-1" strike="noStrike" u="sng">
                <a:solidFill>
                  <a:schemeClr val="lt1"/>
                </a:solidFill>
                <a:uFillTx/>
                <a:latin typeface="Aptos"/>
                <a:ea typeface="Aptos"/>
              </a:rPr>
              <a:t>Creating Our Own Dataset- </a:t>
            </a:r>
            <a:r>
              <a:rPr b="0" lang="en-IN" sz="2200" spc="-1" strike="noStrike">
                <a:solidFill>
                  <a:schemeClr val="lt1"/>
                </a:solidFill>
                <a:latin typeface="Aptos"/>
                <a:ea typeface="Aptos"/>
              </a:rPr>
              <a:t>Uploading the collected photos and data to the </a:t>
            </a:r>
            <a:r>
              <a:rPr b="0" lang="en-IN" sz="2200" spc="-1" strike="noStrike" u="sng">
                <a:solidFill>
                  <a:schemeClr val="lt1"/>
                </a:solidFill>
                <a:uFillTx/>
                <a:latin typeface="Aptos"/>
                <a:ea typeface="Aptos"/>
              </a:rPr>
              <a:t>roboflow to create our custom </a:t>
            </a:r>
            <a:r>
              <a:rPr b="0" lang="en-IN" sz="2200" spc="-1" strike="noStrike">
                <a:solidFill>
                  <a:schemeClr val="lt1"/>
                </a:solidFill>
                <a:latin typeface="Aptos"/>
                <a:ea typeface="Aptos"/>
              </a:rPr>
              <a:t>dataset with appropriate annotations and labelings.</a:t>
            </a:r>
            <a:endParaRPr b="0" lang="en-US" sz="2200" spc="-1" strike="noStrike">
              <a:solidFill>
                <a:srgbClr val="000000"/>
              </a:solidFill>
              <a:latin typeface="Arial"/>
            </a:endParaRPr>
          </a:p>
          <a:p>
            <a:pPr marL="228600" indent="-228600" defTabSz="914400">
              <a:lnSpc>
                <a:spcPct val="90000"/>
              </a:lnSpc>
              <a:spcBef>
                <a:spcPts val="1001"/>
              </a:spcBef>
              <a:buClr>
                <a:srgbClr val="ffffff"/>
              </a:buClr>
              <a:buFont typeface="Arial"/>
              <a:buChar char="•"/>
            </a:pPr>
            <a:r>
              <a:rPr b="1" lang="en-IN" sz="2200" spc="-1" strike="noStrike">
                <a:solidFill>
                  <a:schemeClr val="lt1"/>
                </a:solidFill>
                <a:latin typeface="Aptos"/>
                <a:ea typeface="Aptos"/>
              </a:rPr>
              <a:t>Task-3 </a:t>
            </a:r>
            <a:r>
              <a:rPr b="1" lang="en-IN" sz="2200" spc="-1" strike="noStrike" u="sng">
                <a:solidFill>
                  <a:schemeClr val="lt1"/>
                </a:solidFill>
                <a:uFillTx/>
                <a:latin typeface="Aptos"/>
                <a:ea typeface="Aptos"/>
              </a:rPr>
              <a:t>Training &amp; Testing YOLOv8 Model-</a:t>
            </a:r>
            <a:endParaRPr b="0" lang="en-US" sz="2200" spc="-1" strike="noStrike">
              <a:solidFill>
                <a:srgbClr val="000000"/>
              </a:solidFill>
              <a:latin typeface="Arial"/>
            </a:endParaRPr>
          </a:p>
          <a:p>
            <a:pPr indent="0" defTabSz="914400">
              <a:lnSpc>
                <a:spcPct val="90000"/>
              </a:lnSpc>
              <a:spcBef>
                <a:spcPts val="1001"/>
              </a:spcBef>
              <a:buNone/>
              <a:tabLst>
                <a:tab algn="l" pos="0"/>
              </a:tabLst>
            </a:pPr>
            <a:r>
              <a:rPr b="0" lang="en-IN" sz="1800" spc="-1" strike="noStrike">
                <a:solidFill>
                  <a:schemeClr val="lt1"/>
                </a:solidFill>
                <a:latin typeface="Aptos"/>
                <a:ea typeface="Aptos"/>
              </a:rPr>
              <a:t> </a:t>
            </a:r>
            <a:r>
              <a:rPr b="0" lang="en-IN" sz="1800" spc="-1" strike="noStrike">
                <a:solidFill>
                  <a:schemeClr val="lt1"/>
                </a:solidFill>
                <a:latin typeface="Aptos"/>
                <a:ea typeface="Aptos"/>
              </a:rPr>
              <a:t>Used Roboflow to train and test the YOLOv8 model with our custom dataset, optimizing parameters for accuracy and testing the model on a separate test dataset for validation.</a:t>
            </a:r>
            <a:endParaRPr b="0" lang="en-US" sz="1800" spc="-1" strike="noStrike">
              <a:solidFill>
                <a:srgbClr val="000000"/>
              </a:solidFill>
              <a:latin typeface="Arial"/>
            </a:endParaRPr>
          </a:p>
        </p:txBody>
      </p:sp>
      <p:grpSp>
        <p:nvGrpSpPr>
          <p:cNvPr id="114" name="Graphic 185">
            <a:extLst>
              <a:ext uri="{C183D7F6-B498-43B3-948B-1728B52AA6E4}">
                <adec:decorative xmlns:adec="http://schemas.microsoft.com/office/drawing/2017/decorative" val="1"/>
              </a:ext>
            </a:extLst>
          </p:cNvPr>
          <p:cNvGrpSpPr/>
          <p:nvPr/>
        </p:nvGrpSpPr>
        <p:grpSpPr>
          <a:xfrm>
            <a:off x="9812160" y="6139440"/>
            <a:ext cx="1053720" cy="469080"/>
            <a:chOff x="9812160" y="6139440"/>
            <a:chExt cx="1053720" cy="469080"/>
          </a:xfrm>
        </p:grpSpPr>
        <p:sp>
          <p:nvSpPr>
            <p:cNvPr id="115" name="Freeform: Shape 37">
              <a:extLst>
                <a:ext uri="{C183D7F6-B498-43B3-948B-1728B52AA6E4}">
                  <adec:decorative xmlns:adec="http://schemas.microsoft.com/office/drawing/2017/decorative" val="1"/>
                </a:ext>
              </a:extLst>
            </p:cNvPr>
            <p:cNvSpPr/>
            <p:nvPr/>
          </p:nvSpPr>
          <p:spPr>
            <a:xfrm>
              <a:off x="9812160" y="613944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16" name="Freeform: Shape 38">
              <a:extLst>
                <a:ext uri="{C183D7F6-B498-43B3-948B-1728B52AA6E4}">
                  <adec:decorative xmlns:adec="http://schemas.microsoft.com/office/drawing/2017/decorative" val="1"/>
                </a:ext>
              </a:extLst>
            </p:cNvPr>
            <p:cNvSpPr/>
            <p:nvPr/>
          </p:nvSpPr>
          <p:spPr>
            <a:xfrm>
              <a:off x="9987120" y="613944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17" name="Freeform: Shape 39">
              <a:extLst>
                <a:ext uri="{C183D7F6-B498-43B3-948B-1728B52AA6E4}">
                  <adec:decorative xmlns:adec="http://schemas.microsoft.com/office/drawing/2017/decorative" val="1"/>
                </a:ext>
              </a:extLst>
            </p:cNvPr>
            <p:cNvSpPr/>
            <p:nvPr/>
          </p:nvSpPr>
          <p:spPr>
            <a:xfrm>
              <a:off x="10161720" y="613944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18" name="Freeform: Shape 40">
              <a:extLst>
                <a:ext uri="{C183D7F6-B498-43B3-948B-1728B52AA6E4}">
                  <adec:decorative xmlns:adec="http://schemas.microsoft.com/office/drawing/2017/decorative" val="1"/>
                </a:ext>
              </a:extLst>
            </p:cNvPr>
            <p:cNvSpPr/>
            <p:nvPr/>
          </p:nvSpPr>
          <p:spPr>
            <a:xfrm>
              <a:off x="10336680" y="613944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19" name="Freeform: Shape 41">
              <a:extLst>
                <a:ext uri="{C183D7F6-B498-43B3-948B-1728B52AA6E4}">
                  <adec:decorative xmlns:adec="http://schemas.microsoft.com/office/drawing/2017/decorative" val="1"/>
                </a:ext>
              </a:extLst>
            </p:cNvPr>
            <p:cNvSpPr/>
            <p:nvPr/>
          </p:nvSpPr>
          <p:spPr>
            <a:xfrm>
              <a:off x="10511280" y="613944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spTree>
  </p:cSld>
  <mc:AlternateContent>
    <mc:Choice Requires="p14">
      <p:transition spd="slow" p14:dur="1750">
        <p:random/>
        <p:sndAc>
          <p:stSnd>
            <p:snd r:embed="R711a043c450e4610" name="audio1.wav"/>
          </p:stSnd>
        </p:sndAc>
      </p:transition>
    </mc:Choice>
    <mc:Fallback>
      <p:transition spd="slow">
        <p:random/>
        <p:sndAc>
          <p:stSnd>
            <p:snd r:embed="R9c6981c7e4644792" name="audio1.wav"/>
          </p:stSnd>
        </p:sndAc>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1" name="Rectangle 16">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02" name="Oval 18">
            <a:extLst>
              <a:ext uri="{C183D7F6-B498-43B3-948B-1728B52AA6E4}">
                <adec:decorative xmlns:adec="http://schemas.microsoft.com/office/drawing/2017/decorative" val="1"/>
              </a:ext>
            </a:extLst>
          </p:cNvPr>
          <p:cNvSpPr/>
          <p:nvPr/>
        </p:nvSpPr>
        <p:spPr>
          <a:xfrm>
            <a:off x="888480" y="1040760"/>
            <a:ext cx="4754160" cy="475416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03" name="Oval 20">
            <a:extLst>
              <a:ext uri="{C183D7F6-B498-43B3-948B-1728B52AA6E4}">
                <adec:decorative xmlns:adec="http://schemas.microsoft.com/office/drawing/2017/decorative" val="1"/>
              </a:ext>
            </a:extLst>
          </p:cNvPr>
          <p:cNvSpPr/>
          <p:nvPr/>
        </p:nvSpPr>
        <p:spPr>
          <a:xfrm>
            <a:off x="879480" y="1029600"/>
            <a:ext cx="4754160" cy="4754160"/>
          </a:xfrm>
          <a:prstGeom prst="ellipse">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04" name="Oval 22">
            <a:extLst>
              <a:ext uri="{C183D7F6-B498-43B3-948B-1728B52AA6E4}">
                <adec:decorative xmlns:adec="http://schemas.microsoft.com/office/drawing/2017/decorative" val="1"/>
              </a:ext>
            </a:extLst>
          </p:cNvPr>
          <p:cNvSpPr/>
          <p:nvPr/>
        </p:nvSpPr>
        <p:spPr>
          <a:xfrm>
            <a:off x="739800" y="934920"/>
            <a:ext cx="4754160" cy="4754160"/>
          </a:xfrm>
          <a:prstGeom prst="ellipse">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05" name="PlaceHolder 1"/>
          <p:cNvSpPr>
            <a:spLocks noGrp="1"/>
          </p:cNvSpPr>
          <p:nvPr>
            <p:ph type="title"/>
          </p:nvPr>
        </p:nvSpPr>
        <p:spPr>
          <a:xfrm>
            <a:off x="1102320" y="1877400"/>
            <a:ext cx="4029480" cy="3214800"/>
          </a:xfrm>
          <a:prstGeom prst="rect">
            <a:avLst/>
          </a:prstGeom>
          <a:noFill/>
          <a:ln w="0">
            <a:noFill/>
          </a:ln>
        </p:spPr>
        <p:txBody>
          <a:bodyPr lIns="91440" tIns="45720" rIns="91440" bIns="45720" anchor="ctr">
            <a:normAutofit/>
          </a:bodyPr>
          <a:lstStyle/>
          <a:p>
            <a:pPr indent="0" algn="ctr" defTabSz="914400">
              <a:lnSpc>
                <a:spcPct val="90000"/>
              </a:lnSpc>
              <a:buNone/>
              <a:tabLst>
                <a:tab pos="0" algn="l"/>
              </a:tabLst>
            </a:pPr>
            <a:r>
              <a:rPr lang="en-IN" sz="4400" b="0" strike="noStrike" spc="-1">
                <a:solidFill>
                  <a:schemeClr val="lt1"/>
                </a:solidFill>
                <a:latin typeface="Aptos Display"/>
              </a:rPr>
              <a:t>Weekly Progress Report </a:t>
            </a:r>
            <a:endParaRPr lang="en-US" sz="4400" b="0" strike="noStrike" spc="-1">
              <a:solidFill>
                <a:srgbClr val="000000"/>
              </a:solidFill>
              <a:latin typeface="Arial"/>
            </a:endParaRPr>
          </a:p>
        </p:txBody>
      </p:sp>
      <p:grpSp>
        <p:nvGrpSpPr>
          <p:cNvPr id="106" name="Group 24">
            <a:extLst>
              <a:ext uri="{C183D7F6-B498-43B3-948B-1728B52AA6E4}">
                <adec:decorative xmlns:adec="http://schemas.microsoft.com/office/drawing/2017/decorative" val="1"/>
              </a:ext>
            </a:extLst>
          </p:cNvPr>
          <p:cNvGrpSpPr/>
          <p:nvPr/>
        </p:nvGrpSpPr>
        <p:grpSpPr>
          <a:xfrm>
            <a:off x="0" y="378000"/>
            <a:ext cx="1861200" cy="716760"/>
            <a:chOff x="0" y="378000"/>
            <a:chExt cx="1861200" cy="716760"/>
          </a:xfrm>
        </p:grpSpPr>
        <p:sp>
          <p:nvSpPr>
            <p:cNvPr id="107" name="Freeform: Shape 25">
              <a:extLst>
                <a:ext uri="{C183D7F6-B498-43B3-948B-1728B52AA6E4}">
                  <adec:decorative xmlns:adec="http://schemas.microsoft.com/office/drawing/2017/decorative" val="1"/>
                </a:ext>
              </a:extLst>
            </p:cNvPr>
            <p:cNvSpPr/>
            <p:nvPr/>
          </p:nvSpPr>
          <p:spPr>
            <a:xfrm>
              <a:off x="0" y="37800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08" name="Freeform: Shape 26">
              <a:extLst>
                <a:ext uri="{C183D7F6-B498-43B3-948B-1728B52AA6E4}">
                  <adec:decorative xmlns:adec="http://schemas.microsoft.com/office/drawing/2017/decorative" val="1"/>
                </a:ext>
              </a:extLst>
            </p:cNvPr>
            <p:cNvSpPr/>
            <p:nvPr/>
          </p:nvSpPr>
          <p:spPr>
            <a:xfrm>
              <a:off x="0" y="81756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109"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10"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11" name="Oval 32">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12" name="Oval 34">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13" name="PlaceHolder 2"/>
          <p:cNvSpPr>
            <a:spLocks noGrp="1"/>
          </p:cNvSpPr>
          <p:nvPr>
            <p:ph/>
          </p:nvPr>
        </p:nvSpPr>
        <p:spPr>
          <a:xfrm>
            <a:off x="6234840" y="744840"/>
            <a:ext cx="5622840" cy="4736520"/>
          </a:xfrm>
          <a:prstGeom prst="rect">
            <a:avLst/>
          </a:prstGeom>
          <a:noFill/>
          <a:ln w="0">
            <a:noFill/>
          </a:ln>
        </p:spPr>
        <p:txBody>
          <a:bodyPr lIns="91440" tIns="45720" rIns="91440" bIns="45720" anchor="t">
            <a:normAutofit fontScale="92222"/>
          </a:bodyPr>
          <a:lstStyle/>
          <a:p>
            <a:pPr marL="228600" indent="-228600" defTabSz="914400">
              <a:lnSpc>
                <a:spcPct val="90000"/>
              </a:lnSpc>
              <a:spcBef>
                <a:spcPts val="1001"/>
              </a:spcBef>
              <a:buClr>
                <a:srgbClr val="FFFFFF"/>
              </a:buClr>
              <a:buFont typeface="Arial"/>
              <a:buChar char="•"/>
            </a:pPr>
            <a:r>
              <a:rPr lang="en-IN" sz="2200" b="1" strike="noStrike" spc="-1" dirty="0">
                <a:solidFill>
                  <a:schemeClr val="lt1"/>
                </a:solidFill>
                <a:latin typeface="Aptos"/>
                <a:ea typeface="Aptos"/>
              </a:rPr>
              <a:t>Task-1: </a:t>
            </a:r>
            <a:r>
              <a:rPr lang="en-IN" sz="2200" b="1" u="sng" spc="-1" dirty="0">
                <a:solidFill>
                  <a:schemeClr val="lt1"/>
                </a:solidFill>
                <a:latin typeface="Aptos"/>
                <a:ea typeface="Aptos"/>
              </a:rPr>
              <a:t>Hardware Architecture Implementation</a:t>
            </a:r>
            <a:r>
              <a:rPr lang="en-IN" sz="2200" b="1" u="sng" strike="noStrike" spc="-1" dirty="0">
                <a:solidFill>
                  <a:schemeClr val="lt1"/>
                </a:solidFill>
                <a:uFillTx/>
                <a:latin typeface="Aptos"/>
                <a:ea typeface="Aptos"/>
              </a:rPr>
              <a:t>-   </a:t>
            </a:r>
            <a:r>
              <a:rPr lang="en-IN" sz="2200" spc="-1" dirty="0">
                <a:solidFill>
                  <a:schemeClr val="lt1"/>
                </a:solidFill>
                <a:latin typeface="Aptos"/>
                <a:ea typeface="Aptos"/>
              </a:rPr>
              <a:t>Tried to segregate wastes according to classification by using different waste bins with flaps whose opening and closing can be controlled by us to a larger extent.</a:t>
            </a:r>
            <a:endParaRPr lang="en-US" sz="2200" b="0" strike="noStrike" spc="-1" dirty="0">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2200" b="1" strike="noStrike" spc="-1" dirty="0">
                <a:solidFill>
                  <a:schemeClr val="lt1"/>
                </a:solidFill>
                <a:latin typeface="Aptos"/>
                <a:ea typeface="Aptos"/>
              </a:rPr>
              <a:t>Task-2 : </a:t>
            </a:r>
            <a:r>
              <a:rPr lang="en-IN" sz="2200" b="1" u="sng" spc="-1" dirty="0">
                <a:solidFill>
                  <a:schemeClr val="lt1"/>
                </a:solidFill>
                <a:latin typeface="Aptos"/>
                <a:ea typeface="Aptos"/>
              </a:rPr>
              <a:t>Reviewing the model for scope of further improvements </a:t>
            </a:r>
            <a:r>
              <a:rPr lang="en-IN" sz="2200" b="1" u="sng" strike="noStrike" spc="-1" dirty="0">
                <a:solidFill>
                  <a:schemeClr val="lt1"/>
                </a:solidFill>
                <a:uFillTx/>
                <a:latin typeface="Aptos"/>
                <a:ea typeface="Aptos"/>
              </a:rPr>
              <a:t>- </a:t>
            </a:r>
            <a:r>
              <a:rPr lang="en-IN" sz="2200" spc="-1" dirty="0">
                <a:solidFill>
                  <a:schemeClr val="lt1"/>
                </a:solidFill>
                <a:uFillTx/>
                <a:latin typeface="Aptos"/>
                <a:ea typeface="Aptos"/>
              </a:rPr>
              <a:t> Further </a:t>
            </a:r>
            <a:r>
              <a:rPr lang="en-IN" sz="2200" spc="-1" dirty="0">
                <a:solidFill>
                  <a:schemeClr val="lt1"/>
                </a:solidFill>
                <a:latin typeface="Aptos"/>
                <a:ea typeface="Aptos"/>
              </a:rPr>
              <a:t>stress tested the model on a more diverse set of waste items in different orientations</a:t>
            </a:r>
            <a:r>
              <a:rPr lang="en-IN" sz="2200" b="0" strike="noStrike" spc="-1" dirty="0">
                <a:solidFill>
                  <a:schemeClr val="lt1"/>
                </a:solidFill>
                <a:latin typeface="Aptos"/>
                <a:ea typeface="Aptos"/>
              </a:rPr>
              <a:t>. This further helped us to correct our model in case of discrepancies.</a:t>
            </a:r>
            <a:endParaRPr lang="en-US" sz="2200" b="0" strike="noStrike" spc="-1" dirty="0">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2200" b="1" strike="noStrike" spc="-1" dirty="0">
                <a:solidFill>
                  <a:schemeClr val="lt1"/>
                </a:solidFill>
                <a:latin typeface="Aptos"/>
                <a:ea typeface="Aptos"/>
              </a:rPr>
              <a:t>Task-3 </a:t>
            </a:r>
            <a:r>
              <a:rPr lang="en-IN" sz="2200" b="1" u="sng" spc="-1" dirty="0">
                <a:solidFill>
                  <a:schemeClr val="lt1"/>
                </a:solidFill>
                <a:latin typeface="Aptos"/>
                <a:ea typeface="Aptos"/>
              </a:rPr>
              <a:t>Uploading the model on QIDK kit</a:t>
            </a:r>
            <a:r>
              <a:rPr lang="en-IN" sz="2200" b="1" u="sng" strike="noStrike" spc="-1" dirty="0">
                <a:solidFill>
                  <a:schemeClr val="lt1"/>
                </a:solidFill>
                <a:uFillTx/>
                <a:latin typeface="Aptos"/>
                <a:ea typeface="Aptos"/>
              </a:rPr>
              <a:t>-</a:t>
            </a:r>
            <a:endParaRPr lang="en-US" sz="1800" u="sng" spc="-1" dirty="0">
              <a:solidFill>
                <a:srgbClr val="000000"/>
              </a:solidFill>
              <a:uFillTx/>
              <a:latin typeface="Arial"/>
              <a:ea typeface="Aptos"/>
            </a:endParaRPr>
          </a:p>
          <a:p>
            <a:pPr defTabSz="914400">
              <a:lnSpc>
                <a:spcPct val="90000"/>
              </a:lnSpc>
              <a:spcBef>
                <a:spcPts val="1001"/>
              </a:spcBef>
              <a:buClr>
                <a:srgbClr val="FFFFFF"/>
              </a:buClr>
            </a:pPr>
            <a:r>
              <a:rPr lang="en-US" sz="1800" b="0" u="sng" strike="noStrike" spc="-1" dirty="0">
                <a:solidFill>
                  <a:srgbClr val="000000"/>
                </a:solidFill>
                <a:latin typeface="Arial"/>
              </a:rPr>
              <a:t>   </a:t>
            </a:r>
            <a:r>
              <a:rPr lang="en-US" sz="2200" spc="-1" dirty="0">
                <a:solidFill>
                  <a:schemeClr val="bg1"/>
                </a:solidFill>
                <a:latin typeface="Arial"/>
              </a:rPr>
              <a:t>Trying to integrate our working model on the android system present in the QIDK kit using Android Studio </a:t>
            </a:r>
            <a:r>
              <a:rPr lang="en-US" sz="2400" spc="-1" dirty="0">
                <a:solidFill>
                  <a:schemeClr val="bg1"/>
                </a:solidFill>
                <a:latin typeface="Arial"/>
              </a:rPr>
              <a:t>.</a:t>
            </a:r>
            <a:endParaRPr lang="en-US" sz="2400" b="0" strike="noStrike" spc="-1" dirty="0">
              <a:solidFill>
                <a:srgbClr val="000000"/>
              </a:solidFill>
              <a:latin typeface="Arial"/>
            </a:endParaRPr>
          </a:p>
        </p:txBody>
      </p:sp>
      <p:grpSp>
        <p:nvGrpSpPr>
          <p:cNvPr id="114" name="Graphic 185">
            <a:extLst>
              <a:ext uri="{C183D7F6-B498-43B3-948B-1728B52AA6E4}">
                <adec:decorative xmlns:adec="http://schemas.microsoft.com/office/drawing/2017/decorative" val="1"/>
              </a:ext>
            </a:extLst>
          </p:cNvPr>
          <p:cNvGrpSpPr/>
          <p:nvPr/>
        </p:nvGrpSpPr>
        <p:grpSpPr>
          <a:xfrm>
            <a:off x="9812160" y="6139440"/>
            <a:ext cx="1053720" cy="469080"/>
            <a:chOff x="9812160" y="6139440"/>
            <a:chExt cx="1053720" cy="469080"/>
          </a:xfrm>
        </p:grpSpPr>
        <p:sp>
          <p:nvSpPr>
            <p:cNvPr id="115" name="Freeform: Shape 37">
              <a:extLst>
                <a:ext uri="{C183D7F6-B498-43B3-948B-1728B52AA6E4}">
                  <adec:decorative xmlns:adec="http://schemas.microsoft.com/office/drawing/2017/decorative" val="1"/>
                </a:ext>
              </a:extLst>
            </p:cNvPr>
            <p:cNvSpPr/>
            <p:nvPr/>
          </p:nvSpPr>
          <p:spPr>
            <a:xfrm>
              <a:off x="981216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16" name="Freeform: Shape 38">
              <a:extLst>
                <a:ext uri="{C183D7F6-B498-43B3-948B-1728B52AA6E4}">
                  <adec:decorative xmlns:adec="http://schemas.microsoft.com/office/drawing/2017/decorative" val="1"/>
                </a:ext>
              </a:extLst>
            </p:cNvPr>
            <p:cNvSpPr/>
            <p:nvPr/>
          </p:nvSpPr>
          <p:spPr>
            <a:xfrm>
              <a:off x="99871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17" name="Freeform: Shape 39">
              <a:extLst>
                <a:ext uri="{C183D7F6-B498-43B3-948B-1728B52AA6E4}">
                  <adec:decorative xmlns:adec="http://schemas.microsoft.com/office/drawing/2017/decorative" val="1"/>
                </a:ext>
              </a:extLst>
            </p:cNvPr>
            <p:cNvSpPr/>
            <p:nvPr/>
          </p:nvSpPr>
          <p:spPr>
            <a:xfrm>
              <a:off x="101617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18" name="Freeform: Shape 40">
              <a:extLst>
                <a:ext uri="{C183D7F6-B498-43B3-948B-1728B52AA6E4}">
                  <adec:decorative xmlns:adec="http://schemas.microsoft.com/office/drawing/2017/decorative" val="1"/>
                </a:ext>
              </a:extLst>
            </p:cNvPr>
            <p:cNvSpPr/>
            <p:nvPr/>
          </p:nvSpPr>
          <p:spPr>
            <a:xfrm>
              <a:off x="103366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19" name="Freeform: Shape 41">
              <a:extLst>
                <a:ext uri="{C183D7F6-B498-43B3-948B-1728B52AA6E4}">
                  <adec:decorative xmlns:adec="http://schemas.microsoft.com/office/drawing/2017/decorative" val="1"/>
                </a:ext>
              </a:extLst>
            </p:cNvPr>
            <p:cNvSpPr/>
            <p:nvPr/>
          </p:nvSpPr>
          <p:spPr>
            <a:xfrm>
              <a:off x="105112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Tree>
  </p:cSld>
  <p:clrMapOvr>
    <a:masterClrMapping/>
  </p:clrMapOvr>
  <mc:AlternateContent xmlns:mc="http://schemas.openxmlformats.org/markup-compatibility/2006" xmlns:p14="http://schemas.microsoft.com/office/powerpoint/2010/main">
    <mc:Choice Requires="p14">
      <p:transition spd="slow" p14:dur="1750">
        <p:random/>
        <p:sndAc>
          <p:stSnd>
            <p:snd r:embed="R34f88e76dabf4e93" name="audio1.wav"/>
          </p:stSnd>
        </p:sndAc>
      </p:transition>
    </mc:Choice>
    <mc:Fallback xmlns="" xmlns:p15="http://schemas.microsoft.com/office/powerpoint/2012/main">
      <p:transition spd="slow">
        <p:random/>
        <p:sndAc>
          <p:stSnd>
            <p:snd r:embed="R2ab2832847cc4fbf" name="audio1.wav"/>
          </p:stSnd>
        </p:sndAc>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ED55A19D-297C-4231-AD1F-08EF9B4AA8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BAB6C56-3D38-4923-996E-BD474BBB91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72668" y="1090453"/>
            <a:ext cx="9465232" cy="5238271"/>
          </a:xfrm>
          <a:prstGeom prst="rect">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20CD21DB-082D-417D-A5AB-FC838AF9D9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72668" y="1090453"/>
            <a:ext cx="9465232" cy="5238271"/>
          </a:xfrm>
          <a:prstGeom prst="rect">
            <a:avLst/>
          </a:prstGeom>
          <a:solidFill>
            <a:schemeClr val="accent6">
              <a:alpha val="30000"/>
            </a:schemeClr>
          </a:solidFill>
          <a:ln w="28575">
            <a:solidFill>
              <a:schemeClr val="bg1">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computer&#10;&#10;Description automatically generated">
            <a:extLst>
              <a:ext uri="{FF2B5EF4-FFF2-40B4-BE49-F238E27FC236}">
                <a16:creationId xmlns:a16="http://schemas.microsoft.com/office/drawing/2014/main" id="{363B2326-609D-9E95-2789-3F733BE21410}"/>
              </a:ext>
            </a:extLst>
          </p:cNvPr>
          <p:cNvPicPr>
            <a:picLocks noChangeAspect="1"/>
          </p:cNvPicPr>
          <p:nvPr/>
        </p:nvPicPr>
        <p:blipFill>
          <a:blip r:embed="R943c329e5e574a61"/>
          <a:srcRect r="1" b="5859"/>
          <a:stretch/>
        </p:blipFill>
        <p:spPr>
          <a:xfrm>
            <a:off x="1280667" y="677668"/>
            <a:ext cx="9630666" cy="5417250"/>
          </a:xfrm>
          <a:prstGeom prst="rect">
            <a:avLst/>
          </a:prstGeom>
          <a:ln w="28575">
            <a:solidFill>
              <a:schemeClr val="bg1"/>
            </a:solidFill>
          </a:ln>
        </p:spPr>
      </p:pic>
      <p:sp>
        <p:nvSpPr>
          <p:cNvPr id="33" name="Graphic 212">
            <a:extLst>
              <a:ext uri="{FF2B5EF4-FFF2-40B4-BE49-F238E27FC236}">
                <a16:creationId xmlns:a16="http://schemas.microsoft.com/office/drawing/2014/main" id="{7BD8AB83-2763-4392-B4B9-049CDF1F6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73609" y="168141"/>
            <a:ext cx="1009111" cy="1009111"/>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5" name="Graphic 212">
            <a:extLst>
              <a:ext uri="{FF2B5EF4-FFF2-40B4-BE49-F238E27FC236}">
                <a16:creationId xmlns:a16="http://schemas.microsoft.com/office/drawing/2014/main" id="{480F071C-C35C-4CE1-8EE5-8ED96E2F4E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73609" y="168141"/>
            <a:ext cx="1009111" cy="1009111"/>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7" name="Oval 36">
            <a:extLst>
              <a:ext uri="{FF2B5EF4-FFF2-40B4-BE49-F238E27FC236}">
                <a16:creationId xmlns:a16="http://schemas.microsoft.com/office/drawing/2014/main" id="{CD97FAB4-59E0-4E65-B50B-867B14D2A0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460" y="4428611"/>
            <a:ext cx="565207" cy="565207"/>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9" name="Oval 38">
            <a:extLst>
              <a:ext uri="{FF2B5EF4-FFF2-40B4-BE49-F238E27FC236}">
                <a16:creationId xmlns:a16="http://schemas.microsoft.com/office/drawing/2014/main" id="{0D578F4B-2751-4FC2-8853-FAC5C59139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460" y="4428611"/>
            <a:ext cx="565207" cy="565207"/>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13018223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26" name="Rectangle 7">
            <a:extLst>
              <a:ext uri="{C183D7F6-B498-43B3-948B-1728B52AA6E4}">
                <adec:decorative xmlns:adec="http://schemas.microsoft.com/office/drawing/2017/decorative" val="1"/>
              </a:ext>
            </a:extLst>
          </p:cNvPr>
          <p:cNvSpPr/>
          <p:nvPr/>
        </p:nvSpPr>
        <p:spPr>
          <a:xfrm>
            <a:off x="600" y="-42333"/>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27" name="Freeform: Shape 10">
            <a:extLst>
              <a:ext uri="{C183D7F6-B498-43B3-948B-1728B52AA6E4}">
                <adec:decorative xmlns:adec="http://schemas.microsoft.com/office/drawing/2017/decorative" val="1"/>
              </a:ext>
            </a:extLst>
          </p:cNvPr>
          <p:cNvSpPr/>
          <p:nvPr/>
        </p:nvSpPr>
        <p:spPr>
          <a:xfrm>
            <a:off x="0" y="0"/>
            <a:ext cx="2231640" cy="2361240"/>
          </a:xfrm>
          <a:custGeom>
            <a:avLst/>
            <a:gdLst>
              <a:gd name="textAreaLeft" fmla="*/ 0 w 2231640"/>
              <a:gd name="textAreaRight" fmla="*/ 2232360 w 2231640"/>
              <a:gd name="textAreaTop" fmla="*/ 0 h 2361240"/>
              <a:gd name="textAreaBottom" fmla="*/ 2361960 h 2361240"/>
            </a:gdLst>
            <a:ahLst/>
            <a:cxnLst/>
            <a:rect l="textAreaLeft" t="textAreaTop" r="textAreaRight" b="textAreaBottom"/>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accent1"/>
              </a:solidFill>
              <a:latin typeface="Aptos"/>
            </a:endParaRPr>
          </a:p>
        </p:txBody>
      </p:sp>
      <p:sp>
        <p:nvSpPr>
          <p:cNvPr id="128" name="Freeform: Shape 15">
            <a:extLst>
              <a:ext uri="{C183D7F6-B498-43B3-948B-1728B52AA6E4}">
                <adec:decorative xmlns:adec="http://schemas.microsoft.com/office/drawing/2017/decorative" val="1"/>
              </a:ext>
            </a:extLst>
          </p:cNvPr>
          <p:cNvSpPr/>
          <p:nvPr/>
        </p:nvSpPr>
        <p:spPr>
          <a:xfrm>
            <a:off x="0" y="0"/>
            <a:ext cx="2231640" cy="2361240"/>
          </a:xfrm>
          <a:custGeom>
            <a:avLst/>
            <a:gdLst>
              <a:gd name="textAreaLeft" fmla="*/ 0 w 2231640"/>
              <a:gd name="textAreaRight" fmla="*/ 2232360 w 2231640"/>
              <a:gd name="textAreaTop" fmla="*/ 0 h 2361240"/>
              <a:gd name="textAreaBottom" fmla="*/ 2361960 h 2361240"/>
            </a:gdLst>
            <a:ahLst/>
            <a:cxnLst/>
            <a:rect l="textAreaLeft" t="textAreaTop" r="textAreaRight" b="textAreaBottom"/>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6">
              <a:alpha val="30000"/>
            </a:schemeClr>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accent1"/>
              </a:solidFill>
              <a:latin typeface="Aptos"/>
            </a:endParaRPr>
          </a:p>
        </p:txBody>
      </p:sp>
      <p:sp>
        <p:nvSpPr>
          <p:cNvPr id="129" name="Freeform: Shape 17">
            <a:extLst>
              <a:ext uri="{C183D7F6-B498-43B3-948B-1728B52AA6E4}">
                <adec:decorative xmlns:adec="http://schemas.microsoft.com/office/drawing/2017/decorative" val="1"/>
              </a:ext>
            </a:extLst>
          </p:cNvPr>
          <p:cNvSpPr/>
          <p:nvPr/>
        </p:nvSpPr>
        <p:spPr>
          <a:xfrm>
            <a:off x="0" y="29268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0" name="Freeform: Shape 19">
            <a:extLst>
              <a:ext uri="{C183D7F6-B498-43B3-948B-1728B52AA6E4}">
                <adec:decorative xmlns:adec="http://schemas.microsoft.com/office/drawing/2017/decorative" val="1"/>
              </a:ext>
            </a:extLst>
          </p:cNvPr>
          <p:cNvSpPr/>
          <p:nvPr/>
        </p:nvSpPr>
        <p:spPr>
          <a:xfrm>
            <a:off x="0" y="73224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1" name="PlaceHolder 1"/>
          <p:cNvSpPr>
            <a:spLocks noGrp="1"/>
          </p:cNvSpPr>
          <p:nvPr>
            <p:ph type="title"/>
          </p:nvPr>
        </p:nvSpPr>
        <p:spPr>
          <a:xfrm>
            <a:off x="2704857" y="-885960"/>
            <a:ext cx="8486383" cy="2361240"/>
          </a:xfrm>
          <a:prstGeom prst="rect">
            <a:avLst/>
          </a:prstGeom>
          <a:noFill/>
          <a:ln w="0">
            <a:noFill/>
          </a:ln>
        </p:spPr>
        <p:txBody>
          <a:bodyPr lIns="91440" tIns="45720" rIns="91440" bIns="45720" anchor="b">
            <a:normAutofit/>
          </a:bodyPr>
          <a:lstStyle/>
          <a:p>
            <a:pPr>
              <a:tabLst>
                <a:tab pos="0" algn="l"/>
              </a:tabLst>
            </a:pPr>
            <a:r>
              <a:rPr lang="en-US" sz="3100" spc="-1">
                <a:solidFill>
                  <a:schemeClr val="bg1"/>
                </a:solidFill>
                <a:latin typeface="Arial"/>
                <a:cs typeface="Arial"/>
              </a:rPr>
              <a:t>HARDWARE VISION ARCHITECHUTUE</a:t>
            </a:r>
            <a:br>
              <a:rPr lang="en-US" sz="3100" spc="-1" dirty="0">
                <a:solidFill>
                  <a:schemeClr val="bg1"/>
                </a:solidFill>
                <a:latin typeface="Arial"/>
                <a:cs typeface="Arial"/>
              </a:rPr>
            </a:br>
            <a:endParaRPr lang="en-US" sz="3100" b="0" strike="noStrike" spc="-1" dirty="0">
              <a:solidFill>
                <a:schemeClr val="bg1"/>
              </a:solidFill>
              <a:latin typeface="Arial"/>
              <a:cs typeface="Arial"/>
            </a:endParaRPr>
          </a:p>
        </p:txBody>
      </p:sp>
      <p:grpSp>
        <p:nvGrpSpPr>
          <p:cNvPr id="133" name="Graphic 185">
            <a:extLst>
              <a:ext uri="{C183D7F6-B498-43B3-948B-1728B52AA6E4}">
                <adec:decorative xmlns:adec="http://schemas.microsoft.com/office/drawing/2017/decorative" val="1"/>
              </a:ext>
            </a:extLst>
          </p:cNvPr>
          <p:cNvGrpSpPr/>
          <p:nvPr/>
        </p:nvGrpSpPr>
        <p:grpSpPr>
          <a:xfrm>
            <a:off x="10428480" y="5987160"/>
            <a:ext cx="1054080" cy="469080"/>
            <a:chOff x="10428480" y="5987160"/>
            <a:chExt cx="1054080" cy="469080"/>
          </a:xfrm>
        </p:grpSpPr>
        <p:sp>
          <p:nvSpPr>
            <p:cNvPr id="134" name="Freeform: Shape 22">
              <a:extLst>
                <a:ext uri="{C183D7F6-B498-43B3-948B-1728B52AA6E4}">
                  <adec:decorative xmlns:adec="http://schemas.microsoft.com/office/drawing/2017/decorative" val="1"/>
                </a:ext>
              </a:extLst>
            </p:cNvPr>
            <p:cNvSpPr/>
            <p:nvPr/>
          </p:nvSpPr>
          <p:spPr>
            <a:xfrm>
              <a:off x="1042848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5" name="Freeform: Shape 23">
              <a:extLst>
                <a:ext uri="{C183D7F6-B498-43B3-948B-1728B52AA6E4}">
                  <adec:decorative xmlns:adec="http://schemas.microsoft.com/office/drawing/2017/decorative" val="1"/>
                </a:ext>
              </a:extLst>
            </p:cNvPr>
            <p:cNvSpPr/>
            <p:nvPr/>
          </p:nvSpPr>
          <p:spPr>
            <a:xfrm>
              <a:off x="1060344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6" name="Freeform: Shape 24">
              <a:extLst>
                <a:ext uri="{C183D7F6-B498-43B3-948B-1728B52AA6E4}">
                  <adec:decorative xmlns:adec="http://schemas.microsoft.com/office/drawing/2017/decorative" val="1"/>
                </a:ext>
              </a:extLst>
            </p:cNvPr>
            <p:cNvSpPr/>
            <p:nvPr/>
          </p:nvSpPr>
          <p:spPr>
            <a:xfrm>
              <a:off x="1077840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7" name="Freeform: Shape 25">
              <a:extLst>
                <a:ext uri="{C183D7F6-B498-43B3-948B-1728B52AA6E4}">
                  <adec:decorative xmlns:adec="http://schemas.microsoft.com/office/drawing/2017/decorative" val="1"/>
                </a:ext>
              </a:extLst>
            </p:cNvPr>
            <p:cNvSpPr/>
            <p:nvPr/>
          </p:nvSpPr>
          <p:spPr>
            <a:xfrm>
              <a:off x="1095300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8" name="Freeform: Shape 26">
              <a:extLst>
                <a:ext uri="{C183D7F6-B498-43B3-948B-1728B52AA6E4}">
                  <adec:decorative xmlns:adec="http://schemas.microsoft.com/office/drawing/2017/decorative" val="1"/>
                </a:ext>
              </a:extLst>
            </p:cNvPr>
            <p:cNvSpPr/>
            <p:nvPr/>
          </p:nvSpPr>
          <p:spPr>
            <a:xfrm>
              <a:off x="1112796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139" name="TextBox 2"/>
          <p:cNvSpPr/>
          <p:nvPr/>
        </p:nvSpPr>
        <p:spPr>
          <a:xfrm>
            <a:off x="4724280" y="3200400"/>
            <a:ext cx="2742480" cy="363960"/>
          </a:xfrm>
          <a:prstGeom prst="rect">
            <a:avLst/>
          </a:prstGeom>
          <a:noFill/>
          <a:ln w="0">
            <a:noFill/>
          </a:ln>
        </p:spPr>
        <p:style>
          <a:lnRef idx="0">
            <a:scrgbClr r="0" g="0" b="0"/>
          </a:lnRef>
          <a:fillRef idx="0">
            <a:scrgbClr r="0" g="0" b="0"/>
          </a:fillRef>
          <a:effectRef idx="0">
            <a:scrgbClr r="0" g="0" b="0"/>
          </a:effectRef>
          <a:fontRef idx="minor"/>
        </p:style>
        <p:txBody>
          <a:bodyPr horzOverflow="overflow" lIns="90000" tIns="45000" rIns="90000" bIns="45000" numCol="1" spcCol="0" anchor="t">
            <a:spAutoFit/>
          </a:bodyPr>
          <a:lstStyle/>
          <a:p>
            <a:pPr defTabSz="457200">
              <a:lnSpc>
                <a:spcPct val="100000"/>
              </a:lnSpc>
            </a:pPr>
            <a:r>
              <a:rPr lang="en-US" sz="1800" b="0" strike="noStrike" spc="-1">
                <a:solidFill>
                  <a:schemeClr val="dk1"/>
                </a:solidFill>
                <a:latin typeface="Aptos"/>
              </a:rPr>
              <a:t>r</a:t>
            </a:r>
            <a:endParaRPr lang="en-US" sz="1800" b="0" strike="noStrike" spc="-1">
              <a:solidFill>
                <a:srgbClr val="000000"/>
              </a:solidFill>
              <a:latin typeface="Arial"/>
            </a:endParaRPr>
          </a:p>
        </p:txBody>
      </p:sp>
      <p:pic>
        <p:nvPicPr>
          <p:cNvPr id="2" name="Picture 1" descr="A group of colorful cylindrical objects&#10;&#10;Description automatically generated">
            <a:extLst>
              <a:ext uri="{FF2B5EF4-FFF2-40B4-BE49-F238E27FC236}">
                <a16:creationId xmlns:a16="http://schemas.microsoft.com/office/drawing/2014/main" id="{C33C31FF-210D-8DAD-585F-95215716F597}"/>
              </a:ext>
            </a:extLst>
          </p:cNvPr>
          <p:cNvPicPr>
            <a:picLocks noChangeAspect="1"/>
          </p:cNvPicPr>
          <p:nvPr/>
        </p:nvPicPr>
        <p:blipFill>
          <a:blip r:embed="R67e7c8eb0b4e495b"/>
          <a:stretch>
            <a:fillRect/>
          </a:stretch>
        </p:blipFill>
        <p:spPr>
          <a:xfrm>
            <a:off x="2236060" y="1279025"/>
            <a:ext cx="8498416" cy="4305904"/>
          </a:xfrm>
          <a:prstGeom prst="rect">
            <a:avLst/>
          </a:prstGeom>
        </p:spPr>
      </p:pic>
    </p:spTree>
    <p:extLst>
      <p:ext uri="{BB962C8B-B14F-4D97-AF65-F5344CB8AC3E}">
        <p14:creationId xmlns:p14="http://schemas.microsoft.com/office/powerpoint/2010/main" val="4283716336"/>
      </p:ext>
    </p:extLst>
  </p:cSld>
  <p:clrMapOvr>
    <a:masterClrMapping/>
  </p:clrMapOvr>
  <mc:AlternateContent xmlns:mc="http://schemas.openxmlformats.org/markup-compatibility/2006">
    <mc:Choice xmlns:p14="http://schemas.microsoft.com/office/powerpoint/2010/main" Requires="p14">
      <p:transition spd="slow" p14:dur="1750">
        <p:random/>
        <p:sndAc>
          <p:stSnd>
            <p:snd r:embed="R63bedd46ed5c4a48" name="audio1.wav"/>
          </p:stSnd>
        </p:sndAc>
      </p:transition>
    </mc:Choice>
    <mc:Fallback>
      <p:transition spd="slow">
        <p:random/>
        <p:sndAc>
          <p:stSnd>
            <p:snd r:embed="R09be6c1131ad47a9" name="audio1.wav"/>
          </p:stSnd>
        </p:sndAc>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agram of a workflow&#10;&#10;Description automatically generated">
            <a:extLst>
              <a:ext uri="{FF2B5EF4-FFF2-40B4-BE49-F238E27FC236}">
                <a16:creationId xmlns:a16="http://schemas.microsoft.com/office/drawing/2014/main" id="{ADAEC798-0058-E0D2-5295-89BCCCECC073}"/>
              </a:ext>
            </a:extLst>
          </p:cNvPr>
          <p:cNvPicPr>
            <a:picLocks noChangeAspect="1"/>
          </p:cNvPicPr>
          <p:nvPr/>
        </p:nvPicPr>
        <p:blipFill>
          <a:blip r:embed="Rdf08a7e3de264422"/>
          <a:stretch>
            <a:fillRect/>
          </a:stretch>
        </p:blipFill>
        <p:spPr>
          <a:xfrm>
            <a:off x="-2327" y="1225"/>
            <a:ext cx="12195992" cy="6855882"/>
          </a:xfrm>
          <a:prstGeom prst="rect">
            <a:avLst/>
          </a:prstGeom>
        </p:spPr>
      </p:pic>
    </p:spTree>
    <p:extLst>
      <p:ext uri="{BB962C8B-B14F-4D97-AF65-F5344CB8AC3E}">
        <p14:creationId xmlns:p14="http://schemas.microsoft.com/office/powerpoint/2010/main" val="27927018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20" name="Rectangle 1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21" name="PlaceHolder 1"/>
          <p:cNvSpPr>
            <a:spLocks noGrp="1"/>
          </p:cNvSpPr>
          <p:nvPr>
            <p:ph type="title"/>
          </p:nvPr>
        </p:nvSpPr>
        <p:spPr>
          <a:xfrm>
            <a:off x="838080" y="448560"/>
            <a:ext cx="4707000" cy="1225080"/>
          </a:xfrm>
          <a:prstGeom prst="rect">
            <a:avLst/>
          </a:prstGeom>
          <a:noFill/>
          <a:ln w="0">
            <a:noFill/>
          </a:ln>
        </p:spPr>
        <p:txBody>
          <a:bodyPr lIns="91440" tIns="45720" rIns="91440" bIns="45720" anchor="b">
            <a:normAutofit fontScale="90000"/>
          </a:bodyPr>
          <a:lstStyle/>
          <a:p>
            <a:pPr indent="0" defTabSz="914400">
              <a:lnSpc>
                <a:spcPct val="90000"/>
              </a:lnSpc>
              <a:buNone/>
              <a:tabLst>
                <a:tab pos="0" algn="l"/>
              </a:tabLst>
            </a:pPr>
            <a:r>
              <a:rPr lang="en-US" sz="3800" b="1" spc="-1" dirty="0">
                <a:solidFill>
                  <a:schemeClr val="lt1"/>
                </a:solidFill>
                <a:latin typeface="Aptos Display"/>
              </a:rPr>
              <a:t>H</a:t>
            </a:r>
            <a:r>
              <a:rPr lang="en-IN" sz="3800" b="1" spc="-1" dirty="0">
                <a:solidFill>
                  <a:schemeClr val="lt1"/>
                </a:solidFill>
                <a:latin typeface="Aptos Display"/>
              </a:rPr>
              <a:t>ARDWARE IMPLEMENTATION INTRICACY</a:t>
            </a:r>
            <a:endParaRPr lang="en-US" sz="3800" b="0" strike="noStrike" spc="-1" dirty="0">
              <a:solidFill>
                <a:srgbClr val="000000"/>
              </a:solidFill>
              <a:latin typeface="Arial"/>
            </a:endParaRPr>
          </a:p>
        </p:txBody>
      </p:sp>
      <p:cxnSp>
        <p:nvCxnSpPr>
          <p:cNvPr id="122" name="Straight Connector 19">
            <a:extLst>
              <a:ext uri="{C183D7F6-B498-43B3-948B-1728B52AA6E4}">
                <adec:decorative xmlns:adec="http://schemas.microsoft.com/office/drawing/2017/decorative" val="1"/>
              </a:ext>
            </a:extLst>
          </p:cNvPr>
          <p:cNvCxnSpPr/>
          <p:nvPr/>
        </p:nvCxnSpPr>
        <p:spPr>
          <a:xfrm flipH="1">
            <a:off x="831600" y="1749600"/>
            <a:ext cx="4719240" cy="720"/>
          </a:xfrm>
          <a:prstGeom prst="straightConnector1">
            <a:avLst/>
          </a:prstGeom>
          <a:ln w="0">
            <a:solidFill>
              <a:srgbClr val="4EA72E"/>
            </a:solidFill>
          </a:ln>
        </p:spPr>
      </p:cxnSp>
      <p:sp>
        <p:nvSpPr>
          <p:cNvPr id="123" name="PlaceHolder 2"/>
          <p:cNvSpPr>
            <a:spLocks noGrp="1"/>
          </p:cNvSpPr>
          <p:nvPr>
            <p:ph/>
          </p:nvPr>
        </p:nvSpPr>
        <p:spPr>
          <a:xfrm>
            <a:off x="897840" y="1909080"/>
            <a:ext cx="4585680" cy="3647160"/>
          </a:xfrm>
          <a:prstGeom prst="rect">
            <a:avLst/>
          </a:prstGeom>
          <a:noFill/>
          <a:ln w="0">
            <a:noFill/>
          </a:ln>
        </p:spPr>
        <p:txBody>
          <a:bodyPr lIns="91440" tIns="45720" rIns="91440" bIns="45720" anchor="t">
            <a:normAutofit fontScale="92500" lnSpcReduction="20000"/>
          </a:bodyPr>
          <a:lstStyle/>
          <a:p>
            <a:pPr marL="228600" indent="-228600" defTabSz="914400">
              <a:lnSpc>
                <a:spcPct val="90000"/>
              </a:lnSpc>
              <a:spcBef>
                <a:spcPts val="1001"/>
              </a:spcBef>
              <a:buClr>
                <a:srgbClr val="FFFFFF"/>
              </a:buClr>
              <a:buFont typeface="Arial"/>
              <a:buChar char="•"/>
            </a:pPr>
            <a:r>
              <a:rPr lang="en-US" sz="2000" spc="-1" dirty="0">
                <a:solidFill>
                  <a:schemeClr val="bg1"/>
                </a:solidFill>
                <a:latin typeface="Arial"/>
              </a:rPr>
              <a:t>The  vision and core idea regarding the hardware implementation is summarized in a clear and precise manner in the flowchart given on next slide: </a:t>
            </a:r>
          </a:p>
          <a:p>
            <a:pPr marL="228600" indent="-228600" defTabSz="914400">
              <a:lnSpc>
                <a:spcPct val="90000"/>
              </a:lnSpc>
              <a:spcBef>
                <a:spcPts val="1001"/>
              </a:spcBef>
              <a:buClr>
                <a:srgbClr val="FFFFFF"/>
              </a:buClr>
              <a:buFont typeface="Arial"/>
              <a:buChar char="•"/>
            </a:pPr>
            <a:r>
              <a:rPr lang="en-US" sz="2000" spc="-1" dirty="0">
                <a:solidFill>
                  <a:schemeClr val="bg1"/>
                </a:solidFill>
                <a:latin typeface="Arial"/>
              </a:rPr>
              <a:t>An insight into this leads us to conclusion that certain sensors and actuators are needed to implement the required hardware architecture. The required sensors are listed below:</a:t>
            </a:r>
          </a:p>
          <a:p>
            <a:pPr marL="228600" indent="-228600" defTabSz="914400">
              <a:lnSpc>
                <a:spcPct val="90000"/>
              </a:lnSpc>
              <a:spcBef>
                <a:spcPts val="1001"/>
              </a:spcBef>
              <a:buClr>
                <a:srgbClr val="FFFFFF"/>
              </a:buClr>
              <a:buFont typeface="Arial"/>
              <a:buChar char="•"/>
            </a:pPr>
            <a:r>
              <a:rPr lang="en-US" sz="2000" spc="-1" dirty="0">
                <a:solidFill>
                  <a:schemeClr val="bg1"/>
                </a:solidFill>
                <a:latin typeface="Arial"/>
              </a:rPr>
              <a:t>1. Proximity Sensor </a:t>
            </a:r>
          </a:p>
          <a:p>
            <a:pPr marL="228600" indent="-228600" defTabSz="914400">
              <a:lnSpc>
                <a:spcPct val="90000"/>
              </a:lnSpc>
              <a:spcBef>
                <a:spcPts val="1001"/>
              </a:spcBef>
              <a:buClr>
                <a:srgbClr val="FFFFFF"/>
              </a:buClr>
              <a:buFont typeface="Arial"/>
              <a:buChar char="•"/>
            </a:pPr>
            <a:r>
              <a:rPr lang="en-US" sz="2000" spc="-1" dirty="0">
                <a:solidFill>
                  <a:schemeClr val="bg1"/>
                </a:solidFill>
                <a:latin typeface="Arial"/>
              </a:rPr>
              <a:t>2. IR Sensor </a:t>
            </a:r>
          </a:p>
          <a:p>
            <a:pPr marL="228600" indent="-228600" defTabSz="914400">
              <a:lnSpc>
                <a:spcPct val="90000"/>
              </a:lnSpc>
              <a:spcBef>
                <a:spcPts val="1001"/>
              </a:spcBef>
              <a:buClr>
                <a:srgbClr val="FFFFFF"/>
              </a:buClr>
              <a:buFont typeface="Arial"/>
              <a:buChar char="•"/>
            </a:pPr>
            <a:r>
              <a:rPr lang="en-US" sz="2000" spc="-1" dirty="0">
                <a:solidFill>
                  <a:schemeClr val="bg1"/>
                </a:solidFill>
                <a:latin typeface="Arial"/>
              </a:rPr>
              <a:t>3. Ultrasonic Sensor </a:t>
            </a:r>
          </a:p>
          <a:p>
            <a:pPr marL="228600" indent="-228600" defTabSz="914400">
              <a:lnSpc>
                <a:spcPct val="90000"/>
              </a:lnSpc>
              <a:spcBef>
                <a:spcPts val="1001"/>
              </a:spcBef>
              <a:buClr>
                <a:srgbClr val="FFFFFF"/>
              </a:buClr>
              <a:buFont typeface="Arial"/>
              <a:buChar char="•"/>
            </a:pPr>
            <a:r>
              <a:rPr lang="en-US" sz="2000" spc="-1" dirty="0">
                <a:solidFill>
                  <a:schemeClr val="bg1"/>
                </a:solidFill>
                <a:latin typeface="Arial"/>
              </a:rPr>
              <a:t>4. Servo Motor </a:t>
            </a:r>
          </a:p>
        </p:txBody>
      </p:sp>
      <p:cxnSp>
        <p:nvCxnSpPr>
          <p:cNvPr id="124" name="Straight Connector 21">
            <a:extLst>
              <a:ext uri="{C183D7F6-B498-43B3-948B-1728B52AA6E4}">
                <adec:decorative xmlns:adec="http://schemas.microsoft.com/office/drawing/2017/decorative" val="1"/>
              </a:ext>
            </a:extLst>
          </p:cNvPr>
          <p:cNvCxnSpPr/>
          <p:nvPr/>
        </p:nvCxnSpPr>
        <p:spPr>
          <a:xfrm flipH="1">
            <a:off x="833760" y="5707440"/>
            <a:ext cx="4714920" cy="720"/>
          </a:xfrm>
          <a:prstGeom prst="straightConnector1">
            <a:avLst/>
          </a:prstGeom>
          <a:ln w="0">
            <a:solidFill>
              <a:srgbClr val="4EA72E"/>
            </a:solidFill>
          </a:ln>
        </p:spPr>
      </p:cxnSp>
      <p:pic>
        <p:nvPicPr>
          <p:cNvPr id="5" name="Picture 4" descr="Person throwing plastic bottle into bin">
            <a:extLst>
              <a:ext uri="{FF2B5EF4-FFF2-40B4-BE49-F238E27FC236}">
                <a16:creationId xmlns:a16="http://schemas.microsoft.com/office/drawing/2014/main" id="{642D8AA1-7DEA-B64D-2911-E0442992B46F}"/>
              </a:ext>
            </a:extLst>
          </p:cNvPr>
          <p:cNvPicPr>
            <a:picLocks noChangeAspect="1"/>
          </p:cNvPicPr>
          <p:nvPr/>
        </p:nvPicPr>
        <p:blipFill>
          <a:blip r:embed="Rdcd8722d92fd4903">
            <a:extLst>
              <a:ext uri="{28A0092B-C50C-407E-A947-70E740481C1C}">
                <a14:useLocalDpi xmlns:a14="http://schemas.microsoft.com/office/drawing/2010/main" val="0"/>
              </a:ext>
            </a:extLst>
          </a:blip>
          <a:stretch>
            <a:fillRect/>
          </a:stretch>
        </p:blipFill>
        <p:spPr>
          <a:xfrm>
            <a:off x="6180881" y="0"/>
            <a:ext cx="5061258" cy="6858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750">
        <p:random/>
        <p:sndAc>
          <p:stSnd>
            <p:snd r:embed="R01a9f223df614f44" name="audio1.wav"/>
          </p:stSnd>
        </p:sndAc>
      </p:transition>
    </mc:Choice>
    <mc:Fallback xmlns="" xmlns:p15="http://schemas.microsoft.com/office/powerpoint/2012/main">
      <p:transition spd="slow">
        <p:random/>
        <p:sndAc>
          <p:stSnd>
            <p:snd r:embed="R3f96f5ccefc3483e" name="audio1.wav"/>
          </p:stSnd>
        </p:sndAc>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26" name="Rectangle 7">
            <a:extLst>
              <a:ext uri="{C183D7F6-B498-43B3-948B-1728B52AA6E4}">
                <adec:decorative xmlns:adec="http://schemas.microsoft.com/office/drawing/2017/decorative" val="1"/>
              </a:ext>
            </a:extLst>
          </p:cNvPr>
          <p:cNvSpPr/>
          <p:nvPr/>
        </p:nvSpPr>
        <p:spPr>
          <a:xfrm>
            <a:off x="60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27" name="Freeform: Shape 10">
            <a:extLst>
              <a:ext uri="{C183D7F6-B498-43B3-948B-1728B52AA6E4}">
                <adec:decorative xmlns:adec="http://schemas.microsoft.com/office/drawing/2017/decorative" val="1"/>
              </a:ext>
            </a:extLst>
          </p:cNvPr>
          <p:cNvSpPr/>
          <p:nvPr/>
        </p:nvSpPr>
        <p:spPr>
          <a:xfrm>
            <a:off x="0" y="0"/>
            <a:ext cx="2231640" cy="2361240"/>
          </a:xfrm>
          <a:custGeom>
            <a:avLst/>
            <a:gdLst>
              <a:gd name="textAreaLeft" fmla="*/ 0 w 2231640"/>
              <a:gd name="textAreaRight" fmla="*/ 2232360 w 2231640"/>
              <a:gd name="textAreaTop" fmla="*/ 0 h 2361240"/>
              <a:gd name="textAreaBottom" fmla="*/ 2361960 h 2361240"/>
            </a:gdLst>
            <a:ahLst/>
            <a:cxnLst/>
            <a:rect l="textAreaLeft" t="textAreaTop" r="textAreaRight" b="textAreaBottom"/>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accent1"/>
              </a:solidFill>
              <a:latin typeface="Aptos"/>
            </a:endParaRPr>
          </a:p>
        </p:txBody>
      </p:sp>
      <p:sp>
        <p:nvSpPr>
          <p:cNvPr id="128" name="Freeform: Shape 15">
            <a:extLst>
              <a:ext uri="{C183D7F6-B498-43B3-948B-1728B52AA6E4}">
                <adec:decorative xmlns:adec="http://schemas.microsoft.com/office/drawing/2017/decorative" val="1"/>
              </a:ext>
            </a:extLst>
          </p:cNvPr>
          <p:cNvSpPr/>
          <p:nvPr/>
        </p:nvSpPr>
        <p:spPr>
          <a:xfrm>
            <a:off x="0" y="0"/>
            <a:ext cx="2231640" cy="2361240"/>
          </a:xfrm>
          <a:custGeom>
            <a:avLst/>
            <a:gdLst>
              <a:gd name="textAreaLeft" fmla="*/ 0 w 2231640"/>
              <a:gd name="textAreaRight" fmla="*/ 2232360 w 2231640"/>
              <a:gd name="textAreaTop" fmla="*/ 0 h 2361240"/>
              <a:gd name="textAreaBottom" fmla="*/ 2361960 h 2361240"/>
            </a:gdLst>
            <a:ahLst/>
            <a:cxnLst/>
            <a:rect l="textAreaLeft" t="textAreaTop" r="textAreaRight" b="textAreaBottom"/>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6">
              <a:alpha val="30000"/>
            </a:schemeClr>
          </a:solidFill>
          <a:ln w="28575">
            <a:no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accent1"/>
              </a:solidFill>
              <a:latin typeface="Aptos"/>
            </a:endParaRPr>
          </a:p>
        </p:txBody>
      </p:sp>
      <p:sp>
        <p:nvSpPr>
          <p:cNvPr id="129" name="Freeform: Shape 17">
            <a:extLst>
              <a:ext uri="{C183D7F6-B498-43B3-948B-1728B52AA6E4}">
                <adec:decorative xmlns:adec="http://schemas.microsoft.com/office/drawing/2017/decorative" val="1"/>
              </a:ext>
            </a:extLst>
          </p:cNvPr>
          <p:cNvSpPr/>
          <p:nvPr/>
        </p:nvSpPr>
        <p:spPr>
          <a:xfrm>
            <a:off x="0" y="29268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0" name="Freeform: Shape 19">
            <a:extLst>
              <a:ext uri="{C183D7F6-B498-43B3-948B-1728B52AA6E4}">
                <adec:decorative xmlns:adec="http://schemas.microsoft.com/office/drawing/2017/decorative" val="1"/>
              </a:ext>
            </a:extLst>
          </p:cNvPr>
          <p:cNvSpPr/>
          <p:nvPr/>
        </p:nvSpPr>
        <p:spPr>
          <a:xfrm>
            <a:off x="0" y="73224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1" name="PlaceHolder 1"/>
          <p:cNvSpPr>
            <a:spLocks noGrp="1"/>
          </p:cNvSpPr>
          <p:nvPr>
            <p:ph type="title"/>
          </p:nvPr>
        </p:nvSpPr>
        <p:spPr>
          <a:xfrm>
            <a:off x="2313273" y="3061623"/>
            <a:ext cx="5173800" cy="2361240"/>
          </a:xfrm>
          <a:prstGeom prst="rect">
            <a:avLst/>
          </a:prstGeom>
          <a:noFill/>
          <a:ln w="0">
            <a:noFill/>
          </a:ln>
        </p:spPr>
        <p:txBody>
          <a:bodyPr lIns="91440" tIns="45720" rIns="91440" bIns="45720" anchor="b">
            <a:normAutofit fontScale="90000"/>
          </a:bodyPr>
          <a:lstStyle/>
          <a:p>
            <a:pPr>
              <a:tabLst>
                <a:tab pos="0" algn="l"/>
              </a:tabLst>
            </a:pPr>
            <a:br>
              <a:rPr lang="en-US" sz="3100" spc="-1" dirty="0">
                <a:solidFill>
                  <a:schemeClr val="bg1"/>
                </a:solidFill>
                <a:latin typeface="Arial"/>
              </a:rPr>
            </a:br>
            <a:br>
              <a:rPr lang="en-US" sz="3100" spc="-1" dirty="0">
                <a:solidFill>
                  <a:schemeClr val="bg1"/>
                </a:solidFill>
                <a:latin typeface="Arial"/>
              </a:rPr>
            </a:br>
            <a:br>
              <a:rPr lang="en-US" sz="3100" spc="-1" dirty="0">
                <a:solidFill>
                  <a:schemeClr val="bg1"/>
                </a:solidFill>
                <a:latin typeface="Arial"/>
              </a:rPr>
            </a:br>
            <a:r>
              <a:rPr lang="en-US" sz="3100" b="1" u="sng" spc="-1" dirty="0">
                <a:solidFill>
                  <a:schemeClr val="bg1"/>
                </a:solidFill>
                <a:latin typeface="Arial"/>
                <a:cs typeface="Arial"/>
              </a:rPr>
              <a:t>Other important tasks done this week</a:t>
            </a:r>
            <a:br>
              <a:rPr lang="en-US" sz="3100" spc="-1" dirty="0">
                <a:solidFill>
                  <a:schemeClr val="bg1"/>
                </a:solidFill>
                <a:latin typeface="Arial"/>
              </a:rPr>
            </a:br>
            <a:br>
              <a:rPr lang="en-US" sz="3100" spc="-1" dirty="0">
                <a:solidFill>
                  <a:schemeClr val="bg1"/>
                </a:solidFill>
                <a:latin typeface="Arial"/>
              </a:rPr>
            </a:br>
            <a:r>
              <a:rPr lang="en-US" sz="3100" b="1" u="sng" spc="-1" dirty="0">
                <a:solidFill>
                  <a:schemeClr val="bg1"/>
                </a:solidFill>
                <a:latin typeface="Arial"/>
              </a:rPr>
              <a:t>Stress Testing the model</a:t>
            </a:r>
            <a:r>
              <a:rPr lang="en-US" sz="3100" spc="-1" dirty="0">
                <a:solidFill>
                  <a:schemeClr val="bg1"/>
                </a:solidFill>
                <a:latin typeface="Arial"/>
              </a:rPr>
              <a:t>- We stress tested our model on a diverse set of waste items comprising of different classes of articles like recyclable, non-recyclable </a:t>
            </a:r>
            <a:r>
              <a:rPr lang="en-US" sz="3100" spc="-1" dirty="0" err="1">
                <a:solidFill>
                  <a:schemeClr val="bg1"/>
                </a:solidFill>
                <a:latin typeface="Arial"/>
              </a:rPr>
              <a:t>etc</a:t>
            </a:r>
            <a:r>
              <a:rPr lang="en-US" sz="3100" spc="-1" dirty="0">
                <a:solidFill>
                  <a:schemeClr val="bg1"/>
                </a:solidFill>
                <a:latin typeface="Arial"/>
              </a:rPr>
              <a:t> and came to the conclusion that the model is precise and accurate.</a:t>
            </a:r>
            <a:endParaRPr lang="en-US" sz="3100" b="0" strike="noStrike" spc="-1" dirty="0">
              <a:solidFill>
                <a:schemeClr val="bg1"/>
              </a:solidFill>
              <a:latin typeface="Arial"/>
            </a:endParaRPr>
          </a:p>
        </p:txBody>
      </p:sp>
      <p:pic>
        <p:nvPicPr>
          <p:cNvPr id="132" name="Content Placeholder 4" descr="A brown box with a hole in the middle&#10;&#10;Description automatically generated"/>
          <p:cNvPicPr/>
          <p:nvPr/>
        </p:nvPicPr>
        <p:blipFill>
          <a:blip r:embed="R718be79662374c28"/>
          <a:stretch/>
        </p:blipFill>
        <p:spPr>
          <a:xfrm>
            <a:off x="8396280" y="1200240"/>
            <a:ext cx="2911320" cy="4071960"/>
          </a:xfrm>
          <a:prstGeom prst="rect">
            <a:avLst/>
          </a:prstGeom>
          <a:ln w="0">
            <a:noFill/>
          </a:ln>
        </p:spPr>
      </p:pic>
      <p:grpSp>
        <p:nvGrpSpPr>
          <p:cNvPr id="133" name="Graphic 185">
            <a:extLst>
              <a:ext uri="{C183D7F6-B498-43B3-948B-1728B52AA6E4}">
                <adec:decorative xmlns:adec="http://schemas.microsoft.com/office/drawing/2017/decorative" val="1"/>
              </a:ext>
            </a:extLst>
          </p:cNvPr>
          <p:cNvGrpSpPr/>
          <p:nvPr/>
        </p:nvGrpSpPr>
        <p:grpSpPr>
          <a:xfrm>
            <a:off x="10428480" y="5987160"/>
            <a:ext cx="1054080" cy="469080"/>
            <a:chOff x="10428480" y="5987160"/>
            <a:chExt cx="1054080" cy="469080"/>
          </a:xfrm>
        </p:grpSpPr>
        <p:sp>
          <p:nvSpPr>
            <p:cNvPr id="134" name="Freeform: Shape 22">
              <a:extLst>
                <a:ext uri="{C183D7F6-B498-43B3-948B-1728B52AA6E4}">
                  <adec:decorative xmlns:adec="http://schemas.microsoft.com/office/drawing/2017/decorative" val="1"/>
                </a:ext>
              </a:extLst>
            </p:cNvPr>
            <p:cNvSpPr/>
            <p:nvPr/>
          </p:nvSpPr>
          <p:spPr>
            <a:xfrm>
              <a:off x="1042848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5" name="Freeform: Shape 23">
              <a:extLst>
                <a:ext uri="{C183D7F6-B498-43B3-948B-1728B52AA6E4}">
                  <adec:decorative xmlns:adec="http://schemas.microsoft.com/office/drawing/2017/decorative" val="1"/>
                </a:ext>
              </a:extLst>
            </p:cNvPr>
            <p:cNvSpPr/>
            <p:nvPr/>
          </p:nvSpPr>
          <p:spPr>
            <a:xfrm>
              <a:off x="1060344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6" name="Freeform: Shape 24">
              <a:extLst>
                <a:ext uri="{C183D7F6-B498-43B3-948B-1728B52AA6E4}">
                  <adec:decorative xmlns:adec="http://schemas.microsoft.com/office/drawing/2017/decorative" val="1"/>
                </a:ext>
              </a:extLst>
            </p:cNvPr>
            <p:cNvSpPr/>
            <p:nvPr/>
          </p:nvSpPr>
          <p:spPr>
            <a:xfrm>
              <a:off x="1077840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7" name="Freeform: Shape 25">
              <a:extLst>
                <a:ext uri="{C183D7F6-B498-43B3-948B-1728B52AA6E4}">
                  <adec:decorative xmlns:adec="http://schemas.microsoft.com/office/drawing/2017/decorative" val="1"/>
                </a:ext>
              </a:extLst>
            </p:cNvPr>
            <p:cNvSpPr/>
            <p:nvPr/>
          </p:nvSpPr>
          <p:spPr>
            <a:xfrm>
              <a:off x="1095300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38" name="Freeform: Shape 26">
              <a:extLst>
                <a:ext uri="{C183D7F6-B498-43B3-948B-1728B52AA6E4}">
                  <adec:decorative xmlns:adec="http://schemas.microsoft.com/office/drawing/2017/decorative" val="1"/>
                </a:ext>
              </a:extLst>
            </p:cNvPr>
            <p:cNvSpPr/>
            <p:nvPr/>
          </p:nvSpPr>
          <p:spPr>
            <a:xfrm>
              <a:off x="11127960" y="598716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139" name="TextBox 2"/>
          <p:cNvSpPr/>
          <p:nvPr/>
        </p:nvSpPr>
        <p:spPr>
          <a:xfrm>
            <a:off x="4724280" y="3200400"/>
            <a:ext cx="2742480" cy="363960"/>
          </a:xfrm>
          <a:prstGeom prst="rect">
            <a:avLst/>
          </a:prstGeom>
          <a:noFill/>
          <a:ln w="0">
            <a:noFill/>
          </a:ln>
        </p:spPr>
        <p:style>
          <a:lnRef idx="0">
            <a:scrgbClr r="0" g="0" b="0"/>
          </a:lnRef>
          <a:fillRef idx="0">
            <a:scrgbClr r="0" g="0" b="0"/>
          </a:fillRef>
          <a:effectRef idx="0">
            <a:scrgbClr r="0" g="0" b="0"/>
          </a:effectRef>
          <a:fontRef idx="minor"/>
        </p:style>
        <p:txBody>
          <a:bodyPr horzOverflow="overflow" lIns="90000" tIns="45000" rIns="90000" bIns="45000" numCol="1" spcCol="0" anchor="t">
            <a:spAutoFit/>
          </a:bodyPr>
          <a:lstStyle/>
          <a:p>
            <a:pPr defTabSz="457200">
              <a:lnSpc>
                <a:spcPct val="100000"/>
              </a:lnSpc>
            </a:pPr>
            <a:r>
              <a:rPr lang="en-US" sz="1800" b="0" strike="noStrike" spc="-1">
                <a:solidFill>
                  <a:schemeClr val="dk1"/>
                </a:solidFill>
                <a:latin typeface="Aptos"/>
              </a:rPr>
              <a:t>r</a:t>
            </a:r>
            <a:endParaRPr lang="en-US" sz="18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1750">
        <p:random/>
        <p:sndAc>
          <p:stSnd>
            <p:snd r:embed="R5e93ad2d068e4f03" name="audio1.wav"/>
          </p:stSnd>
        </p:sndAc>
      </p:transition>
    </mc:Choice>
    <mc:Fallback xmlns="" xmlns:p15="http://schemas.microsoft.com/office/powerpoint/2012/main">
      <p:transition spd="slow">
        <p:random/>
        <p:sndAc>
          <p:stSnd>
            <p:snd r:embed="R89d0c7e99fb443de" name="audio1.wav"/>
          </p:stSnd>
        </p:sndAc>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70" name="Rectangle 3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71" name="Rectangle 38">
            <a:extLst>
              <a:ext uri="{C183D7F6-B498-43B3-948B-1728B52AA6E4}">
                <adec:decorative xmlns:adec="http://schemas.microsoft.com/office/drawing/2017/decorative" val="1"/>
              </a:ext>
            </a:extLst>
          </p:cNvPr>
          <p:cNvSpPr/>
          <p:nvPr/>
        </p:nvSpPr>
        <p:spPr>
          <a:xfrm>
            <a:off x="780840" y="1187280"/>
            <a:ext cx="5088960" cy="4482720"/>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72" name="Rectangle 39">
            <a:extLst>
              <a:ext uri="{C183D7F6-B498-43B3-948B-1728B52AA6E4}">
                <adec:decorative xmlns:adec="http://schemas.microsoft.com/office/drawing/2017/decorative" val="1"/>
              </a:ext>
            </a:extLst>
          </p:cNvPr>
          <p:cNvSpPr/>
          <p:nvPr/>
        </p:nvSpPr>
        <p:spPr>
          <a:xfrm>
            <a:off x="785160" y="1179000"/>
            <a:ext cx="5088960" cy="4482720"/>
          </a:xfrm>
          <a:prstGeom prst="rect">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173" name="Rectangle 40">
            <a:extLst>
              <a:ext uri="{C183D7F6-B498-43B3-948B-1728B52AA6E4}">
                <adec:decorative xmlns:adec="http://schemas.microsoft.com/office/drawing/2017/decorative" val="1"/>
              </a:ext>
            </a:extLst>
          </p:cNvPr>
          <p:cNvSpPr/>
          <p:nvPr/>
        </p:nvSpPr>
        <p:spPr>
          <a:xfrm>
            <a:off x="743760" y="1130760"/>
            <a:ext cx="5038920" cy="4438440"/>
          </a:xfrm>
          <a:prstGeom prst="rect">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grpSp>
        <p:nvGrpSpPr>
          <p:cNvPr id="174" name="Graphic 38">
            <a:extLst>
              <a:ext uri="{C183D7F6-B498-43B3-948B-1728B52AA6E4}">
                <adec:decorative xmlns:adec="http://schemas.microsoft.com/office/drawing/2017/decorative" val="1"/>
              </a:ext>
            </a:extLst>
          </p:cNvPr>
          <p:cNvGrpSpPr/>
          <p:nvPr/>
        </p:nvGrpSpPr>
        <p:grpSpPr>
          <a:xfrm>
            <a:off x="102960" y="1424160"/>
            <a:ext cx="1354680" cy="502920"/>
            <a:chOff x="102960" y="1424160"/>
            <a:chExt cx="1354680" cy="502920"/>
          </a:xfrm>
        </p:grpSpPr>
        <p:sp>
          <p:nvSpPr>
            <p:cNvPr id="175" name="Freeform: Shape 16">
              <a:extLst>
                <a:ext uri="{C183D7F6-B498-43B3-948B-1728B52AA6E4}">
                  <adec:decorative xmlns:adec="http://schemas.microsoft.com/office/drawing/2017/decorative" val="1"/>
                </a:ext>
              </a:extLst>
            </p:cNvPr>
            <p:cNvSpPr/>
            <p:nvPr/>
          </p:nvSpPr>
          <p:spPr>
            <a:xfrm>
              <a:off x="102960" y="1424160"/>
              <a:ext cx="1354680" cy="194040"/>
            </a:xfrm>
            <a:custGeom>
              <a:avLst/>
              <a:gdLst>
                <a:gd name="textAreaLeft" fmla="*/ 0 w 1354680"/>
                <a:gd name="textAreaRight" fmla="*/ 1355400 w 1354680"/>
                <a:gd name="textAreaTop" fmla="*/ 0 h 194040"/>
                <a:gd name="textAreaBottom" fmla="*/ 194760 h 194040"/>
              </a:gdLst>
              <a:ahLst/>
              <a:cxnLst/>
              <a:rect l="textAreaLeft" t="textAreaTop" r="textAreaRight" b="textAreaBottom"/>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solidFill>
              <a:schemeClr val="bg1"/>
            </a:solidFill>
            <a:ln w="2532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76" name="Freeform: Shape 42">
              <a:extLst>
                <a:ext uri="{C183D7F6-B498-43B3-948B-1728B52AA6E4}">
                  <adec:decorative xmlns:adec="http://schemas.microsoft.com/office/drawing/2017/decorative" val="1"/>
                </a:ext>
              </a:extLst>
            </p:cNvPr>
            <p:cNvSpPr/>
            <p:nvPr/>
          </p:nvSpPr>
          <p:spPr>
            <a:xfrm>
              <a:off x="102960" y="1733040"/>
              <a:ext cx="1354680" cy="194040"/>
            </a:xfrm>
            <a:custGeom>
              <a:avLst/>
              <a:gdLst>
                <a:gd name="textAreaLeft" fmla="*/ 0 w 1354680"/>
                <a:gd name="textAreaRight" fmla="*/ 1355400 w 1354680"/>
                <a:gd name="textAreaTop" fmla="*/ 0 h 194040"/>
                <a:gd name="textAreaBottom" fmla="*/ 194760 h 194040"/>
              </a:gdLst>
              <a:ahLst/>
              <a:cxnLst/>
              <a:rect l="textAreaLeft" t="textAreaTop" r="textAreaRight" b="textAreaBottom"/>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solidFill>
              <a:schemeClr val="bg1"/>
            </a:solidFill>
            <a:ln w="2532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177" name="Graphic 212">
            <a:extLst>
              <a:ext uri="{C183D7F6-B498-43B3-948B-1728B52AA6E4}">
                <adec:decorative xmlns:adec="http://schemas.microsoft.com/office/drawing/2017/decorative" val="1"/>
              </a:ext>
            </a:extLst>
          </p:cNvPr>
          <p:cNvSpPr/>
          <p:nvPr/>
        </p:nvSpPr>
        <p:spPr>
          <a:xfrm>
            <a:off x="4402440" y="62964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178" name="Graphic 212">
            <a:extLst>
              <a:ext uri="{C183D7F6-B498-43B3-948B-1728B52AA6E4}">
                <adec:decorative xmlns:adec="http://schemas.microsoft.com/office/drawing/2017/decorative" val="1"/>
              </a:ext>
            </a:extLst>
          </p:cNvPr>
          <p:cNvSpPr/>
          <p:nvPr/>
        </p:nvSpPr>
        <p:spPr>
          <a:xfrm>
            <a:off x="4402440" y="62964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grpSp>
        <p:nvGrpSpPr>
          <p:cNvPr id="179" name="Graphic 4">
            <a:extLst>
              <a:ext uri="{C183D7F6-B498-43B3-948B-1728B52AA6E4}">
                <adec:decorative xmlns:adec="http://schemas.microsoft.com/office/drawing/2017/decorative" val="1"/>
              </a:ext>
            </a:extLst>
          </p:cNvPr>
          <p:cNvGrpSpPr/>
          <p:nvPr/>
        </p:nvGrpSpPr>
        <p:grpSpPr>
          <a:xfrm>
            <a:off x="5532840" y="5188680"/>
            <a:ext cx="1075680" cy="1076040"/>
            <a:chOff x="5532840" y="5188680"/>
            <a:chExt cx="1075680" cy="1076040"/>
          </a:xfrm>
        </p:grpSpPr>
        <p:sp>
          <p:nvSpPr>
            <p:cNvPr id="180" name="Freeform: Shape 24">
              <a:extLst>
                <a:ext uri="{C183D7F6-B498-43B3-948B-1728B52AA6E4}">
                  <adec:decorative xmlns:adec="http://schemas.microsoft.com/office/drawing/2017/decorative" val="1"/>
                </a:ext>
              </a:extLst>
            </p:cNvPr>
            <p:cNvSpPr/>
            <p:nvPr/>
          </p:nvSpPr>
          <p:spPr>
            <a:xfrm>
              <a:off x="5593320" y="5249160"/>
              <a:ext cx="227880" cy="227880"/>
            </a:xfrm>
            <a:custGeom>
              <a:avLst/>
              <a:gdLst>
                <a:gd name="textAreaLeft" fmla="*/ 0 w 227880"/>
                <a:gd name="textAreaRight" fmla="*/ 228600 w 227880"/>
                <a:gd name="textAreaTop" fmla="*/ 0 h 227880"/>
                <a:gd name="textAreaBottom" fmla="*/ 228600 h 227880"/>
              </a:gdLst>
              <a:ahLst/>
              <a:cxnLst/>
              <a:rect l="textAreaLeft" t="textAreaTop" r="textAreaRight" b="textAreaBottom"/>
              <a:pathLst>
                <a:path w="112966" h="112966">
                  <a:moveTo>
                    <a:pt x="112967" y="0"/>
                  </a:moveTo>
                  <a:lnTo>
                    <a:pt x="0" y="112967"/>
                  </a:lnTo>
                  <a:cubicBezTo>
                    <a:pt x="25356" y="64747"/>
                    <a:pt x="64747" y="25356"/>
                    <a:pt x="112967" y="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1" name="Freeform: Shape 25">
              <a:extLst>
                <a:ext uri="{C183D7F6-B498-43B3-948B-1728B52AA6E4}">
                  <adec:decorative xmlns:adec="http://schemas.microsoft.com/office/drawing/2017/decorative" val="1"/>
                </a:ext>
              </a:extLst>
            </p:cNvPr>
            <p:cNvSpPr/>
            <p:nvPr/>
          </p:nvSpPr>
          <p:spPr>
            <a:xfrm>
              <a:off x="5536440" y="5192640"/>
              <a:ext cx="465120" cy="465120"/>
            </a:xfrm>
            <a:custGeom>
              <a:avLst/>
              <a:gdLst>
                <a:gd name="textAreaLeft" fmla="*/ 0 w 465120"/>
                <a:gd name="textAreaRight" fmla="*/ 465840 w 465120"/>
                <a:gd name="textAreaTop" fmla="*/ 0 h 465120"/>
                <a:gd name="textAreaBottom" fmla="*/ 465840 h 465120"/>
              </a:gdLst>
              <a:ahLst/>
              <a:cxnLst/>
              <a:rect l="textAreaLeft" t="textAreaTop" r="textAreaRight" b="textAreaBottom"/>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2" name="Freeform: Shape 26">
              <a:extLst>
                <a:ext uri="{C183D7F6-B498-43B3-948B-1728B52AA6E4}">
                  <adec:decorative xmlns:adec="http://schemas.microsoft.com/office/drawing/2017/decorative" val="1"/>
                </a:ext>
              </a:extLst>
            </p:cNvPr>
            <p:cNvSpPr/>
            <p:nvPr/>
          </p:nvSpPr>
          <p:spPr>
            <a:xfrm>
              <a:off x="5532840" y="5188680"/>
              <a:ext cx="594360" cy="594360"/>
            </a:xfrm>
            <a:custGeom>
              <a:avLst/>
              <a:gdLst>
                <a:gd name="textAreaLeft" fmla="*/ 0 w 594360"/>
                <a:gd name="textAreaRight" fmla="*/ 595080 w 594360"/>
                <a:gd name="textAreaTop" fmla="*/ 0 h 594360"/>
                <a:gd name="textAreaBottom" fmla="*/ 595080 h 594360"/>
              </a:gdLst>
              <a:ahLst/>
              <a:cxnLst/>
              <a:rect l="textAreaLeft" t="textAreaTop" r="textAreaRight" b="textAreaBottom"/>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3" name="Freeform: Shape 27">
              <a:extLst>
                <a:ext uri="{C183D7F6-B498-43B3-948B-1728B52AA6E4}">
                  <adec:decorative xmlns:adec="http://schemas.microsoft.com/office/drawing/2017/decorative" val="1"/>
                </a:ext>
              </a:extLst>
            </p:cNvPr>
            <p:cNvSpPr/>
            <p:nvPr/>
          </p:nvSpPr>
          <p:spPr>
            <a:xfrm>
              <a:off x="5548680" y="5204520"/>
              <a:ext cx="681480" cy="681480"/>
            </a:xfrm>
            <a:custGeom>
              <a:avLst/>
              <a:gdLst>
                <a:gd name="textAreaLeft" fmla="*/ 0 w 681480"/>
                <a:gd name="textAreaRight" fmla="*/ 682200 w 681480"/>
                <a:gd name="textAreaTop" fmla="*/ 0 h 681480"/>
                <a:gd name="textAreaBottom" fmla="*/ 682200 h 681480"/>
              </a:gdLst>
              <a:ahLst/>
              <a:cxnLst/>
              <a:rect l="textAreaLeft" t="textAreaTop" r="textAreaRight" b="textAreaBottom"/>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4" name="Freeform: Shape 28">
              <a:extLst>
                <a:ext uri="{C183D7F6-B498-43B3-948B-1728B52AA6E4}">
                  <adec:decorative xmlns:adec="http://schemas.microsoft.com/office/drawing/2017/decorative" val="1"/>
                </a:ext>
              </a:extLst>
            </p:cNvPr>
            <p:cNvSpPr/>
            <p:nvPr/>
          </p:nvSpPr>
          <p:spPr>
            <a:xfrm>
              <a:off x="5581080" y="5237280"/>
              <a:ext cx="736920" cy="736920"/>
            </a:xfrm>
            <a:custGeom>
              <a:avLst/>
              <a:gdLst>
                <a:gd name="textAreaLeft" fmla="*/ 0 w 736920"/>
                <a:gd name="textAreaRight" fmla="*/ 737640 w 736920"/>
                <a:gd name="textAreaTop" fmla="*/ 0 h 736920"/>
                <a:gd name="textAreaBottom" fmla="*/ 737640 h 736920"/>
              </a:gdLst>
              <a:ahLst/>
              <a:cxnLst/>
              <a:rect l="textAreaLeft" t="textAreaTop" r="textAreaRight" b="textAreaBottom"/>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5" name="Freeform: Shape 29">
              <a:extLst>
                <a:ext uri="{C183D7F6-B498-43B3-948B-1728B52AA6E4}">
                  <adec:decorative xmlns:adec="http://schemas.microsoft.com/office/drawing/2017/decorative" val="1"/>
                </a:ext>
              </a:extLst>
            </p:cNvPr>
            <p:cNvSpPr/>
            <p:nvPr/>
          </p:nvSpPr>
          <p:spPr>
            <a:xfrm>
              <a:off x="5625720" y="5281920"/>
              <a:ext cx="768600" cy="768600"/>
            </a:xfrm>
            <a:custGeom>
              <a:avLst/>
              <a:gdLst>
                <a:gd name="textAreaLeft" fmla="*/ 0 w 768600"/>
                <a:gd name="textAreaRight" fmla="*/ 769320 w 768600"/>
                <a:gd name="textAreaTop" fmla="*/ 0 h 768600"/>
                <a:gd name="textAreaBottom" fmla="*/ 769320 h 768600"/>
              </a:gdLst>
              <a:ahLst/>
              <a:cxnLst/>
              <a:rect l="textAreaLeft" t="textAreaTop" r="textAreaRight" b="textAreaBottom"/>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6" name="Freeform: Shape 30">
              <a:extLst>
                <a:ext uri="{C183D7F6-B498-43B3-948B-1728B52AA6E4}">
                  <adec:decorative xmlns:adec="http://schemas.microsoft.com/office/drawing/2017/decorative" val="1"/>
                </a:ext>
              </a:extLst>
            </p:cNvPr>
            <p:cNvSpPr/>
            <p:nvPr/>
          </p:nvSpPr>
          <p:spPr>
            <a:xfrm>
              <a:off x="5681520" y="5337360"/>
              <a:ext cx="778680" cy="778680"/>
            </a:xfrm>
            <a:custGeom>
              <a:avLst/>
              <a:gdLst>
                <a:gd name="textAreaLeft" fmla="*/ 0 w 778680"/>
                <a:gd name="textAreaRight" fmla="*/ 779400 w 778680"/>
                <a:gd name="textAreaTop" fmla="*/ 0 h 778680"/>
                <a:gd name="textAreaBottom" fmla="*/ 779400 h 778680"/>
              </a:gdLst>
              <a:ahLst/>
              <a:cxnLst/>
              <a:rect l="textAreaLeft" t="textAreaTop" r="textAreaRight" b="textAreaBottom"/>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7" name="Freeform: Shape 31">
              <a:extLst>
                <a:ext uri="{C183D7F6-B498-43B3-948B-1728B52AA6E4}">
                  <adec:decorative xmlns:adec="http://schemas.microsoft.com/office/drawing/2017/decorative" val="1"/>
                </a:ext>
              </a:extLst>
            </p:cNvPr>
            <p:cNvSpPr/>
            <p:nvPr/>
          </p:nvSpPr>
          <p:spPr>
            <a:xfrm>
              <a:off x="5748120" y="5403240"/>
              <a:ext cx="767520" cy="768600"/>
            </a:xfrm>
            <a:custGeom>
              <a:avLst/>
              <a:gdLst>
                <a:gd name="textAreaLeft" fmla="*/ 0 w 767520"/>
                <a:gd name="textAreaRight" fmla="*/ 768240 w 767520"/>
                <a:gd name="textAreaTop" fmla="*/ 0 h 768600"/>
                <a:gd name="textAreaBottom" fmla="*/ 769320 h 768600"/>
              </a:gdLst>
              <a:ahLst/>
              <a:cxnLst/>
              <a:rect l="textAreaLeft" t="textAreaTop" r="textAreaRight" b="textAreaBottom"/>
              <a:pathLst>
                <a:path w="379761" h="380237">
                  <a:moveTo>
                    <a:pt x="372428" y="0"/>
                  </a:moveTo>
                  <a:cubicBezTo>
                    <a:pt x="374999" y="3239"/>
                    <a:pt x="377381" y="6572"/>
                    <a:pt x="379762" y="9525"/>
                  </a:cubicBezTo>
                  <a:lnTo>
                    <a:pt x="9525" y="380238"/>
                  </a:lnTo>
                  <a:cubicBezTo>
                    <a:pt x="6096" y="377857"/>
                    <a:pt x="2762" y="375476"/>
                    <a:pt x="0" y="372904"/>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8" name="Freeform: Shape 32">
              <a:extLst>
                <a:ext uri="{C183D7F6-B498-43B3-948B-1728B52AA6E4}">
                  <adec:decorative xmlns:adec="http://schemas.microsoft.com/office/drawing/2017/decorative" val="1"/>
                </a:ext>
              </a:extLst>
            </p:cNvPr>
            <p:cNvSpPr/>
            <p:nvPr/>
          </p:nvSpPr>
          <p:spPr>
            <a:xfrm>
              <a:off x="5823000" y="5479200"/>
              <a:ext cx="737280" cy="737280"/>
            </a:xfrm>
            <a:custGeom>
              <a:avLst/>
              <a:gdLst>
                <a:gd name="textAreaLeft" fmla="*/ 0 w 737280"/>
                <a:gd name="textAreaRight" fmla="*/ 738000 w 737280"/>
                <a:gd name="textAreaTop" fmla="*/ 0 h 737280"/>
                <a:gd name="textAreaBottom" fmla="*/ 738000 h 737280"/>
              </a:gdLst>
              <a:ahLst/>
              <a:cxnLst/>
              <a:rect l="textAreaLeft" t="textAreaTop" r="textAreaRight" b="textAreaBottom"/>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89" name="Freeform: Shape 33">
              <a:extLst>
                <a:ext uri="{C183D7F6-B498-43B3-948B-1728B52AA6E4}">
                  <adec:decorative xmlns:adec="http://schemas.microsoft.com/office/drawing/2017/decorative" val="1"/>
                </a:ext>
              </a:extLst>
            </p:cNvPr>
            <p:cNvSpPr/>
            <p:nvPr/>
          </p:nvSpPr>
          <p:spPr>
            <a:xfrm>
              <a:off x="5911200" y="5567400"/>
              <a:ext cx="681480" cy="681480"/>
            </a:xfrm>
            <a:custGeom>
              <a:avLst/>
              <a:gdLst>
                <a:gd name="textAreaLeft" fmla="*/ 0 w 681480"/>
                <a:gd name="textAreaRight" fmla="*/ 682200 w 681480"/>
                <a:gd name="textAreaTop" fmla="*/ 0 h 681480"/>
                <a:gd name="textAreaBottom" fmla="*/ 682200 h 681480"/>
              </a:gdLst>
              <a:ahLst/>
              <a:cxnLst/>
              <a:rect l="textAreaLeft" t="textAreaTop" r="textAreaRight" b="textAreaBottom"/>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90" name="Freeform: Shape 34">
              <a:extLst>
                <a:ext uri="{C183D7F6-B498-43B3-948B-1728B52AA6E4}">
                  <adec:decorative xmlns:adec="http://schemas.microsoft.com/office/drawing/2017/decorative" val="1"/>
                </a:ext>
              </a:extLst>
            </p:cNvPr>
            <p:cNvSpPr/>
            <p:nvPr/>
          </p:nvSpPr>
          <p:spPr>
            <a:xfrm>
              <a:off x="6014160" y="5670360"/>
              <a:ext cx="594360" cy="594360"/>
            </a:xfrm>
            <a:custGeom>
              <a:avLst/>
              <a:gdLst>
                <a:gd name="textAreaLeft" fmla="*/ 0 w 594360"/>
                <a:gd name="textAreaRight" fmla="*/ 595080 w 594360"/>
                <a:gd name="textAreaTop" fmla="*/ 0 h 594360"/>
                <a:gd name="textAreaBottom" fmla="*/ 595080 h 594360"/>
              </a:gdLst>
              <a:ahLst/>
              <a:cxnLst/>
              <a:rect l="textAreaLeft" t="textAreaTop" r="textAreaRight" b="textAreaBottom"/>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91" name="Freeform: Shape 35">
              <a:extLst>
                <a:ext uri="{C183D7F6-B498-43B3-948B-1728B52AA6E4}">
                  <adec:decorative xmlns:adec="http://schemas.microsoft.com/office/drawing/2017/decorative" val="1"/>
                </a:ext>
              </a:extLst>
            </p:cNvPr>
            <p:cNvSpPr/>
            <p:nvPr/>
          </p:nvSpPr>
          <p:spPr>
            <a:xfrm>
              <a:off x="6139800" y="5795640"/>
              <a:ext cx="465120" cy="465120"/>
            </a:xfrm>
            <a:custGeom>
              <a:avLst/>
              <a:gdLst>
                <a:gd name="textAreaLeft" fmla="*/ 0 w 465120"/>
                <a:gd name="textAreaRight" fmla="*/ 465840 w 465120"/>
                <a:gd name="textAreaTop" fmla="*/ 0 h 465120"/>
                <a:gd name="textAreaBottom" fmla="*/ 465840 h 465120"/>
              </a:gdLst>
              <a:ahLst/>
              <a:cxnLst/>
              <a:rect l="textAreaLeft" t="textAreaTop" r="textAreaRight" b="textAreaBottom"/>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192" name="Freeform: Shape 36">
              <a:extLst>
                <a:ext uri="{C183D7F6-B498-43B3-948B-1728B52AA6E4}">
                  <adec:decorative xmlns:adec="http://schemas.microsoft.com/office/drawing/2017/decorative" val="1"/>
                </a:ext>
              </a:extLst>
            </p:cNvPr>
            <p:cNvSpPr/>
            <p:nvPr/>
          </p:nvSpPr>
          <p:spPr>
            <a:xfrm>
              <a:off x="6320520" y="5976360"/>
              <a:ext cx="227520" cy="227520"/>
            </a:xfrm>
            <a:custGeom>
              <a:avLst/>
              <a:gdLst>
                <a:gd name="textAreaLeft" fmla="*/ 0 w 227520"/>
                <a:gd name="textAreaRight" fmla="*/ 228240 w 227520"/>
                <a:gd name="textAreaTop" fmla="*/ 0 h 227520"/>
                <a:gd name="textAreaBottom" fmla="*/ 228240 h 227520"/>
              </a:gdLst>
              <a:ahLst/>
              <a:cxnLst/>
              <a:rect l="textAreaLeft" t="textAreaTop" r="textAreaRight" b="textAreaBottom"/>
              <a:pathLst>
                <a:path w="112871" h="112871">
                  <a:moveTo>
                    <a:pt x="112871" y="0"/>
                  </a:moveTo>
                  <a:cubicBezTo>
                    <a:pt x="87618" y="48239"/>
                    <a:pt x="48239" y="87618"/>
                    <a:pt x="0" y="112871"/>
                  </a:cubicBez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193" name="PlaceHolder 1"/>
          <p:cNvSpPr>
            <a:spLocks noGrp="1"/>
          </p:cNvSpPr>
          <p:nvPr>
            <p:ph type="title"/>
          </p:nvPr>
        </p:nvSpPr>
        <p:spPr>
          <a:xfrm>
            <a:off x="838080" y="1391760"/>
            <a:ext cx="4904640" cy="4041360"/>
          </a:xfrm>
          <a:prstGeom prst="rect">
            <a:avLst/>
          </a:prstGeom>
          <a:noFill/>
          <a:ln w="0">
            <a:noFill/>
          </a:ln>
        </p:spPr>
        <p:txBody>
          <a:bodyPr lIns="91440" tIns="45720" rIns="91440" bIns="45720" anchor="ctr">
            <a:normAutofit/>
          </a:bodyPr>
          <a:lstStyle/>
          <a:p>
            <a:pPr indent="0" algn="ctr" defTabSz="914400">
              <a:lnSpc>
                <a:spcPct val="90000"/>
              </a:lnSpc>
              <a:buNone/>
              <a:tabLst>
                <a:tab pos="0" algn="l"/>
              </a:tabLst>
            </a:pPr>
            <a:r>
              <a:rPr lang="en-US" b="1" spc="-1" dirty="0">
                <a:solidFill>
                  <a:schemeClr val="lt1"/>
                </a:solidFill>
                <a:latin typeface="Aptos Display"/>
              </a:rPr>
              <a:t>U</a:t>
            </a:r>
            <a:r>
              <a:rPr lang="en-IN" b="1" spc="-1" dirty="0" err="1">
                <a:solidFill>
                  <a:schemeClr val="lt1"/>
                </a:solidFill>
                <a:latin typeface="Aptos Display"/>
              </a:rPr>
              <a:t>ploading</a:t>
            </a:r>
            <a:r>
              <a:rPr lang="en-IN" b="1" spc="-1" dirty="0">
                <a:solidFill>
                  <a:schemeClr val="lt1"/>
                </a:solidFill>
                <a:latin typeface="Aptos Display"/>
              </a:rPr>
              <a:t> the model on QIDK kit </a:t>
            </a:r>
            <a:endParaRPr lang="en-US" sz="4400" b="0" strike="noStrike" spc="-1" dirty="0">
              <a:solidFill>
                <a:srgbClr val="000000"/>
              </a:solidFill>
              <a:latin typeface="Arial"/>
            </a:endParaRPr>
          </a:p>
        </p:txBody>
      </p:sp>
      <p:sp>
        <p:nvSpPr>
          <p:cNvPr id="194" name="PlaceHolder 2"/>
          <p:cNvSpPr>
            <a:spLocks noGrp="1"/>
          </p:cNvSpPr>
          <p:nvPr>
            <p:ph/>
          </p:nvPr>
        </p:nvSpPr>
        <p:spPr>
          <a:xfrm>
            <a:off x="6477120" y="1130760"/>
            <a:ext cx="4974120" cy="4350600"/>
          </a:xfrm>
          <a:prstGeom prst="rect">
            <a:avLst/>
          </a:prstGeom>
          <a:noFill/>
          <a:ln w="0">
            <a:noFill/>
          </a:ln>
        </p:spPr>
        <p:txBody>
          <a:bodyPr lIns="91440" tIns="45720" rIns="91440" bIns="45720" anchor="t">
            <a:noAutofit/>
          </a:bodyPr>
          <a:lstStyle/>
          <a:p>
            <a:pPr indent="0" defTabSz="914400">
              <a:lnSpc>
                <a:spcPct val="90000"/>
              </a:lnSpc>
              <a:spcBef>
                <a:spcPts val="1001"/>
              </a:spcBef>
              <a:buNone/>
              <a:tabLst>
                <a:tab pos="0" algn="l"/>
              </a:tabLst>
            </a:pPr>
            <a:endParaRPr lang="en-US" sz="1300" b="0" strike="noStrike" spc="-1" dirty="0">
              <a:solidFill>
                <a:srgbClr val="000000"/>
              </a:solidFill>
              <a:latin typeface="Arial"/>
            </a:endParaRPr>
          </a:p>
          <a:p>
            <a:pPr marL="228600" indent="-228600" defTabSz="914400">
              <a:lnSpc>
                <a:spcPct val="90000"/>
              </a:lnSpc>
              <a:spcBef>
                <a:spcPts val="1001"/>
              </a:spcBef>
              <a:buClr>
                <a:srgbClr val="FFFFFF"/>
              </a:buClr>
              <a:buFont typeface="Arial"/>
              <a:buChar char="•"/>
              <a:tabLst>
                <a:tab pos="0" algn="l"/>
              </a:tabLst>
            </a:pPr>
            <a:r>
              <a:rPr lang="en-IN" sz="1800" spc="-1" dirty="0">
                <a:solidFill>
                  <a:schemeClr val="lt1"/>
                </a:solidFill>
                <a:latin typeface="Aptos"/>
              </a:rPr>
              <a:t>We were able to generate the .</a:t>
            </a:r>
            <a:r>
              <a:rPr lang="en-IN" sz="1800" spc="-1" dirty="0" err="1">
                <a:solidFill>
                  <a:schemeClr val="lt1"/>
                </a:solidFill>
                <a:latin typeface="Aptos"/>
              </a:rPr>
              <a:t>dlc</a:t>
            </a:r>
            <a:r>
              <a:rPr lang="en-IN" sz="1800" spc="-1" dirty="0">
                <a:solidFill>
                  <a:schemeClr val="lt1"/>
                </a:solidFill>
                <a:latin typeface="Aptos"/>
              </a:rPr>
              <a:t> files from the corresponding .pt files.  We also referred to the Vision Solutions when we surfed and examined the QIDK </a:t>
            </a:r>
            <a:r>
              <a:rPr lang="en-IN" sz="1800" spc="-1" dirty="0" err="1">
                <a:solidFill>
                  <a:schemeClr val="lt1"/>
                </a:solidFill>
                <a:latin typeface="Aptos"/>
              </a:rPr>
              <a:t>github</a:t>
            </a:r>
            <a:r>
              <a:rPr lang="en-IN" sz="1800" spc="-1" dirty="0">
                <a:solidFill>
                  <a:schemeClr val="lt1"/>
                </a:solidFill>
                <a:latin typeface="Aptos"/>
              </a:rPr>
              <a:t> repository online.</a:t>
            </a:r>
            <a:endParaRPr lang="en-US" sz="1800" strike="noStrike" spc="-1" dirty="0">
              <a:solidFill>
                <a:srgbClr val="000000"/>
              </a:solidFill>
              <a:latin typeface="Arial"/>
            </a:endParaRPr>
          </a:p>
          <a:p>
            <a:pPr marL="228600" indent="-228600" defTabSz="914400">
              <a:lnSpc>
                <a:spcPct val="90000"/>
              </a:lnSpc>
              <a:spcBef>
                <a:spcPts val="1001"/>
              </a:spcBef>
              <a:buClr>
                <a:srgbClr val="FFFFFF"/>
              </a:buClr>
              <a:buFont typeface="Arial"/>
              <a:buChar char="•"/>
              <a:tabLst>
                <a:tab pos="0" algn="l"/>
              </a:tabLst>
            </a:pPr>
            <a:r>
              <a:rPr lang="en-US" sz="1800" b="0" strike="noStrike" spc="-1" dirty="0">
                <a:solidFill>
                  <a:schemeClr val="bg1"/>
                </a:solidFill>
                <a:latin typeface="Arial"/>
              </a:rPr>
              <a:t>To proceed further we imported the whole abovementioned repository on </a:t>
            </a:r>
            <a:r>
              <a:rPr lang="en-US" sz="1800" b="0" strike="noStrike" spc="-1" dirty="0" err="1">
                <a:solidFill>
                  <a:schemeClr val="bg1"/>
                </a:solidFill>
                <a:latin typeface="Arial"/>
              </a:rPr>
              <a:t>anroid</a:t>
            </a:r>
            <a:r>
              <a:rPr lang="en-US" sz="1800" b="0" strike="noStrike" spc="-1" dirty="0">
                <a:solidFill>
                  <a:schemeClr val="bg1"/>
                </a:solidFill>
                <a:latin typeface="Arial"/>
              </a:rPr>
              <a:t> studio application to generate the .</a:t>
            </a:r>
            <a:r>
              <a:rPr lang="en-US" sz="1800" b="0" strike="noStrike" spc="-1" dirty="0" err="1">
                <a:solidFill>
                  <a:schemeClr val="bg1"/>
                </a:solidFill>
                <a:latin typeface="Arial"/>
              </a:rPr>
              <a:t>apk</a:t>
            </a:r>
            <a:r>
              <a:rPr lang="en-US" sz="1800" b="0" strike="noStrike" spc="-1" dirty="0">
                <a:solidFill>
                  <a:schemeClr val="bg1"/>
                </a:solidFill>
                <a:latin typeface="Arial"/>
              </a:rPr>
              <a:t> flies. </a:t>
            </a:r>
          </a:p>
          <a:p>
            <a:pPr marL="228600" indent="-228600" defTabSz="914400">
              <a:lnSpc>
                <a:spcPct val="90000"/>
              </a:lnSpc>
              <a:spcBef>
                <a:spcPts val="1001"/>
              </a:spcBef>
              <a:buClr>
                <a:srgbClr val="FFFFFF"/>
              </a:buClr>
              <a:buFont typeface="Arial"/>
              <a:buChar char="•"/>
              <a:tabLst>
                <a:tab pos="0" algn="l"/>
              </a:tabLst>
            </a:pPr>
            <a:r>
              <a:rPr lang="en-IN" sz="1800" spc="-1" dirty="0">
                <a:solidFill>
                  <a:schemeClr val="lt1"/>
                </a:solidFill>
                <a:latin typeface="Aptos"/>
              </a:rPr>
              <a:t>To achieve our task of generating the .</a:t>
            </a:r>
            <a:r>
              <a:rPr lang="en-IN" sz="1800" spc="-1" dirty="0" err="1">
                <a:solidFill>
                  <a:schemeClr val="lt1"/>
                </a:solidFill>
                <a:latin typeface="Aptos"/>
              </a:rPr>
              <a:t>apk</a:t>
            </a:r>
            <a:r>
              <a:rPr lang="en-IN" sz="1800" spc="-1" dirty="0">
                <a:solidFill>
                  <a:schemeClr val="lt1"/>
                </a:solidFill>
                <a:latin typeface="Aptos"/>
              </a:rPr>
              <a:t> we followed all the necessary steps described explicitly in the Vision Solutions repository in a sequential manner.</a:t>
            </a:r>
            <a:endParaRPr lang="en-US" sz="1800" strike="noStrike" spc="-1" dirty="0">
              <a:solidFill>
                <a:srgbClr val="000000"/>
              </a:solidFill>
              <a:latin typeface="Arial"/>
            </a:endParaRPr>
          </a:p>
          <a:p>
            <a:pPr marL="228600" indent="-228600" defTabSz="914400">
              <a:lnSpc>
                <a:spcPct val="90000"/>
              </a:lnSpc>
              <a:spcBef>
                <a:spcPts val="1001"/>
              </a:spcBef>
              <a:buClr>
                <a:srgbClr val="FFFFFF"/>
              </a:buClr>
              <a:buFont typeface="Arial"/>
              <a:buChar char="•"/>
              <a:tabLst>
                <a:tab pos="0" algn="l"/>
              </a:tabLst>
            </a:pPr>
            <a:r>
              <a:rPr lang="en-IN" sz="1800" strike="noStrike" spc="-1" dirty="0">
                <a:solidFill>
                  <a:schemeClr val="lt1"/>
                </a:solidFill>
                <a:latin typeface="Aptos"/>
                <a:ea typeface="Aptos"/>
              </a:rPr>
              <a:t>Watched relevant YouTube videos on how to set up or initialize the dataset and uploaded stored pictures.</a:t>
            </a:r>
            <a:endParaRPr lang="en-US" sz="1800" strike="noStrike" spc="-1" dirty="0">
              <a:solidFill>
                <a:srgbClr val="000000"/>
              </a:solidFill>
              <a:latin typeface="Arial"/>
            </a:endParaRPr>
          </a:p>
          <a:p>
            <a:pPr indent="0" defTabSz="914400">
              <a:lnSpc>
                <a:spcPct val="90000"/>
              </a:lnSpc>
              <a:spcBef>
                <a:spcPts val="1001"/>
              </a:spcBef>
              <a:buNone/>
              <a:tabLst>
                <a:tab pos="0" algn="l"/>
              </a:tabLst>
            </a:pPr>
            <a:endParaRPr lang="en-US" sz="1300" b="0" strike="noStrike" spc="-1" dirty="0">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1750">
        <p:random/>
        <p:sndAc>
          <p:stSnd>
            <p:snd r:embed="Rdeb497f8ae8441f9" name="audio1.wav"/>
          </p:stSnd>
        </p:sndAc>
      </p:transition>
    </mc:Choice>
    <mc:Fallback xmlns="" xmlns:p15="http://schemas.microsoft.com/office/powerpoint/2012/main">
      <p:transition spd="slow">
        <p:random/>
        <p:sndAc>
          <p:stSnd>
            <p:snd r:embed="Rf7cfbe31b4774c73" name="audio1.wav"/>
          </p:stSnd>
        </p:sndAc>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21" name="Rectangle 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22" name="Oval 9">
            <a:extLst>
              <a:ext uri="{C183D7F6-B498-43B3-948B-1728B52AA6E4}">
                <adec:decorative xmlns:adec="http://schemas.microsoft.com/office/drawing/2017/decorative" val="1"/>
              </a:ext>
            </a:extLst>
          </p:cNvPr>
          <p:cNvSpPr/>
          <p:nvPr/>
        </p:nvSpPr>
        <p:spPr>
          <a:xfrm>
            <a:off x="888480" y="1040760"/>
            <a:ext cx="4754160" cy="475416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23" name="Oval 11">
            <a:extLst>
              <a:ext uri="{C183D7F6-B498-43B3-948B-1728B52AA6E4}">
                <adec:decorative xmlns:adec="http://schemas.microsoft.com/office/drawing/2017/decorative" val="1"/>
              </a:ext>
            </a:extLst>
          </p:cNvPr>
          <p:cNvSpPr/>
          <p:nvPr/>
        </p:nvSpPr>
        <p:spPr>
          <a:xfrm>
            <a:off x="879480" y="1029600"/>
            <a:ext cx="4754160" cy="4754160"/>
          </a:xfrm>
          <a:prstGeom prst="ellipse">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24" name="Oval 13">
            <a:extLst>
              <a:ext uri="{C183D7F6-B498-43B3-948B-1728B52AA6E4}">
                <adec:decorative xmlns:adec="http://schemas.microsoft.com/office/drawing/2017/decorative" val="1"/>
              </a:ext>
            </a:extLst>
          </p:cNvPr>
          <p:cNvSpPr/>
          <p:nvPr/>
        </p:nvSpPr>
        <p:spPr>
          <a:xfrm>
            <a:off x="739800" y="934920"/>
            <a:ext cx="4754160" cy="4754160"/>
          </a:xfrm>
          <a:prstGeom prst="ellipse">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Aptos"/>
            </a:endParaRPr>
          </a:p>
        </p:txBody>
      </p:sp>
      <p:sp>
        <p:nvSpPr>
          <p:cNvPr id="225" name="PlaceHolder 1"/>
          <p:cNvSpPr>
            <a:spLocks noGrp="1"/>
          </p:cNvSpPr>
          <p:nvPr>
            <p:ph type="title"/>
          </p:nvPr>
        </p:nvSpPr>
        <p:spPr>
          <a:xfrm>
            <a:off x="1102320" y="1877400"/>
            <a:ext cx="4029480" cy="3214800"/>
          </a:xfrm>
          <a:prstGeom prst="rect">
            <a:avLst/>
          </a:prstGeom>
          <a:noFill/>
          <a:ln w="0">
            <a:noFill/>
          </a:ln>
        </p:spPr>
        <p:txBody>
          <a:bodyPr lIns="91440" tIns="45720" rIns="91440" bIns="45720" anchor="ctr">
            <a:normAutofit/>
          </a:bodyPr>
          <a:lstStyle/>
          <a:p>
            <a:pPr indent="0" algn="ctr" defTabSz="914400">
              <a:lnSpc>
                <a:spcPct val="90000"/>
              </a:lnSpc>
              <a:buNone/>
              <a:tabLst>
                <a:tab pos="0" algn="l"/>
              </a:tabLst>
            </a:pPr>
            <a:r>
              <a:rPr lang="en-US" sz="4400" b="0" strike="noStrike" spc="-1" dirty="0">
                <a:solidFill>
                  <a:schemeClr val="bg1"/>
                </a:solidFill>
                <a:latin typeface="Arial"/>
              </a:rPr>
              <a:t>Challenges Enco</a:t>
            </a:r>
            <a:r>
              <a:rPr lang="en-US" spc="-1" dirty="0">
                <a:solidFill>
                  <a:schemeClr val="bg1"/>
                </a:solidFill>
                <a:latin typeface="Arial"/>
              </a:rPr>
              <a:t>untered and Failures</a:t>
            </a:r>
            <a:endParaRPr lang="en-US" sz="4400" b="0" strike="noStrike" spc="-1" dirty="0">
              <a:solidFill>
                <a:schemeClr val="bg1"/>
              </a:solidFill>
              <a:latin typeface="Arial"/>
            </a:endParaRPr>
          </a:p>
        </p:txBody>
      </p:sp>
      <p:grpSp>
        <p:nvGrpSpPr>
          <p:cNvPr id="226" name="Group 15">
            <a:extLst>
              <a:ext uri="{C183D7F6-B498-43B3-948B-1728B52AA6E4}">
                <adec:decorative xmlns:adec="http://schemas.microsoft.com/office/drawing/2017/decorative" val="1"/>
              </a:ext>
            </a:extLst>
          </p:cNvPr>
          <p:cNvGrpSpPr/>
          <p:nvPr/>
        </p:nvGrpSpPr>
        <p:grpSpPr>
          <a:xfrm>
            <a:off x="0" y="378000"/>
            <a:ext cx="1861200" cy="716760"/>
            <a:chOff x="0" y="378000"/>
            <a:chExt cx="1861200" cy="716760"/>
          </a:xfrm>
        </p:grpSpPr>
        <p:sp>
          <p:nvSpPr>
            <p:cNvPr id="227" name="Freeform: Shape 16">
              <a:extLst>
                <a:ext uri="{C183D7F6-B498-43B3-948B-1728B52AA6E4}">
                  <adec:decorative xmlns:adec="http://schemas.microsoft.com/office/drawing/2017/decorative" val="1"/>
                </a:ext>
              </a:extLst>
            </p:cNvPr>
            <p:cNvSpPr/>
            <p:nvPr/>
          </p:nvSpPr>
          <p:spPr>
            <a:xfrm>
              <a:off x="0" y="37800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28" name="Freeform: Shape 17">
              <a:extLst>
                <a:ext uri="{C183D7F6-B498-43B3-948B-1728B52AA6E4}">
                  <adec:decorative xmlns:adec="http://schemas.microsoft.com/office/drawing/2017/decorative" val="1"/>
                </a:ext>
              </a:extLst>
            </p:cNvPr>
            <p:cNvSpPr/>
            <p:nvPr/>
          </p:nvSpPr>
          <p:spPr>
            <a:xfrm>
              <a:off x="0" y="817560"/>
              <a:ext cx="1861200" cy="277200"/>
            </a:xfrm>
            <a:custGeom>
              <a:avLst/>
              <a:gdLst>
                <a:gd name="textAreaLeft" fmla="*/ 0 w 1861200"/>
                <a:gd name="textAreaRight" fmla="*/ 1861920 w 1861200"/>
                <a:gd name="textAreaTop" fmla="*/ 0 h 277200"/>
                <a:gd name="textAreaBottom" fmla="*/ 277920 h 277200"/>
              </a:gdLst>
              <a:ahLst/>
              <a:cxn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
        <p:nvSpPr>
          <p:cNvPr id="229"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30" name="Graphic 212">
            <a:extLst>
              <a:ext uri="{C183D7F6-B498-43B3-948B-1728B52AA6E4}">
                <adec:decorative xmlns:adec="http://schemas.microsoft.com/office/drawing/2017/decorative" val="1"/>
              </a:ext>
            </a:extLst>
          </p:cNvPr>
          <p:cNvSpPr/>
          <p:nvPr/>
        </p:nvSpPr>
        <p:spPr>
          <a:xfrm>
            <a:off x="4588560" y="457920"/>
            <a:ext cx="913680" cy="913680"/>
          </a:xfrm>
          <a:custGeom>
            <a:avLst/>
            <a:gdLst>
              <a:gd name="textAreaLeft" fmla="*/ 0 w 913680"/>
              <a:gd name="textAreaRight" fmla="*/ 914400 w 913680"/>
              <a:gd name="textAreaTop" fmla="*/ 0 h 913680"/>
              <a:gd name="textAreaBottom" fmla="*/ 914400 h 913680"/>
            </a:gdLst>
            <a:ahLst/>
            <a:cxn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31" name="Oval 23">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32" name="Oval 25">
            <a:extLst>
              <a:ext uri="{C183D7F6-B498-43B3-948B-1728B52AA6E4}">
                <adec:decorative xmlns:adec="http://schemas.microsoft.com/office/drawing/2017/decorative" val="1"/>
              </a:ext>
            </a:extLst>
          </p:cNvPr>
          <p:cNvSpPr/>
          <p:nvPr/>
        </p:nvSpPr>
        <p:spPr>
          <a:xfrm>
            <a:off x="642960" y="4946760"/>
            <a:ext cx="319320" cy="319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horzOverflow="overflow" lIns="90000" tIns="45000" rIns="90000" bIns="45000" numCol="1" spcCol="0" anchor="ctr">
            <a:noAutofit/>
          </a:bodyPr>
          <a:lstStyle/>
          <a:p>
            <a:pPr algn="ctr" defTabSz="457200">
              <a:lnSpc>
                <a:spcPct val="100000"/>
              </a:lnSpc>
            </a:pPr>
            <a:endParaRPr lang="en-US" sz="1800" b="0" strike="noStrike" spc="-1">
              <a:solidFill>
                <a:schemeClr val="lt1"/>
              </a:solidFill>
              <a:latin typeface="Aptos"/>
            </a:endParaRPr>
          </a:p>
        </p:txBody>
      </p:sp>
      <p:sp>
        <p:nvSpPr>
          <p:cNvPr id="233" name="PlaceHolder 2"/>
          <p:cNvSpPr>
            <a:spLocks noGrp="1"/>
          </p:cNvSpPr>
          <p:nvPr>
            <p:ph/>
          </p:nvPr>
        </p:nvSpPr>
        <p:spPr>
          <a:xfrm>
            <a:off x="6234840" y="1130760"/>
            <a:ext cx="5216400" cy="4350600"/>
          </a:xfrm>
          <a:prstGeom prst="rect">
            <a:avLst/>
          </a:prstGeom>
          <a:noFill/>
          <a:ln w="0">
            <a:noFill/>
          </a:ln>
        </p:spPr>
        <p:txBody>
          <a:bodyPr lIns="91440" tIns="45720" rIns="91440" bIns="45720" anchor="t">
            <a:normAutofit/>
          </a:bodyPr>
          <a:lstStyle/>
          <a:p>
            <a:pPr marL="228600" indent="-228600" defTabSz="914400">
              <a:lnSpc>
                <a:spcPct val="90000"/>
              </a:lnSpc>
              <a:spcBef>
                <a:spcPts val="1001"/>
              </a:spcBef>
              <a:buClr>
                <a:srgbClr val="FFFFFF"/>
              </a:buClr>
              <a:buFont typeface="Arial"/>
              <a:buChar char="•"/>
            </a:pPr>
            <a:r>
              <a:rPr lang="en-IN" sz="2200" b="1" spc="-1" dirty="0">
                <a:solidFill>
                  <a:schemeClr val="lt1"/>
                </a:solidFill>
                <a:latin typeface="Aptos"/>
              </a:rPr>
              <a:t>Gradle Sync Phase- </a:t>
            </a:r>
            <a:r>
              <a:rPr lang="en-IN" sz="2200" spc="-1" dirty="0">
                <a:solidFill>
                  <a:schemeClr val="lt1"/>
                </a:solidFill>
                <a:latin typeface="Aptos"/>
              </a:rPr>
              <a:t>Syncing the </a:t>
            </a:r>
            <a:r>
              <a:rPr lang="en-IN" sz="2200" spc="-1" dirty="0" err="1">
                <a:solidFill>
                  <a:schemeClr val="lt1"/>
                </a:solidFill>
                <a:latin typeface="Aptos"/>
              </a:rPr>
              <a:t>gradle</a:t>
            </a:r>
            <a:r>
              <a:rPr lang="en-IN" sz="2200" spc="-1" dirty="0">
                <a:solidFill>
                  <a:schemeClr val="lt1"/>
                </a:solidFill>
                <a:latin typeface="Aptos"/>
              </a:rPr>
              <a:t> package in android studio application is a  necessity for successful compilation and loading of our model</a:t>
            </a:r>
            <a:r>
              <a:rPr lang="en-IN" sz="2200" b="0" strike="noStrike" spc="-1" dirty="0">
                <a:solidFill>
                  <a:schemeClr val="lt1"/>
                </a:solidFill>
                <a:latin typeface="Aptos"/>
              </a:rPr>
              <a:t>.</a:t>
            </a:r>
            <a:endParaRPr lang="en-US" sz="2200" b="0" strike="noStrike" spc="-1" dirty="0">
              <a:solidFill>
                <a:srgbClr val="000000"/>
              </a:solidFill>
              <a:latin typeface="Arial"/>
            </a:endParaRPr>
          </a:p>
          <a:p>
            <a:pPr marL="228600" indent="-228600" defTabSz="914400">
              <a:lnSpc>
                <a:spcPct val="90000"/>
              </a:lnSpc>
              <a:spcBef>
                <a:spcPts val="1001"/>
              </a:spcBef>
              <a:buClr>
                <a:srgbClr val="FFFFFF"/>
              </a:buClr>
              <a:buFont typeface="Arial"/>
              <a:buChar char="•"/>
            </a:pPr>
            <a:r>
              <a:rPr lang="en-IN" sz="2200" b="1" strike="noStrike" spc="-1" dirty="0">
                <a:solidFill>
                  <a:schemeClr val="lt1"/>
                </a:solidFill>
                <a:latin typeface="Aptos"/>
              </a:rPr>
              <a:t>Acknowledgement Failure- </a:t>
            </a:r>
            <a:r>
              <a:rPr lang="en-IN" sz="2200" strike="noStrike" spc="-1" dirty="0">
                <a:solidFill>
                  <a:schemeClr val="lt1"/>
                </a:solidFill>
                <a:latin typeface="Aptos"/>
              </a:rPr>
              <a:t>Upon s</a:t>
            </a:r>
            <a:r>
              <a:rPr lang="en-IN" sz="2200" spc="-1" dirty="0">
                <a:solidFill>
                  <a:schemeClr val="lt1"/>
                </a:solidFill>
                <a:latin typeface="Aptos"/>
              </a:rPr>
              <a:t>yncing the </a:t>
            </a:r>
            <a:r>
              <a:rPr lang="en-IN" sz="2200" spc="-1" dirty="0" err="1">
                <a:solidFill>
                  <a:schemeClr val="lt1"/>
                </a:solidFill>
                <a:latin typeface="Aptos"/>
              </a:rPr>
              <a:t>gradle</a:t>
            </a:r>
            <a:r>
              <a:rPr lang="en-IN" sz="2200" spc="-1" dirty="0">
                <a:solidFill>
                  <a:schemeClr val="lt1"/>
                </a:solidFill>
                <a:latin typeface="Aptos"/>
              </a:rPr>
              <a:t> package the successful termination message could not be retrieved thus indicating presence of potential errors in the codebase which are yet to be addressed.</a:t>
            </a:r>
            <a:endParaRPr lang="en-US" sz="2200" b="0" strike="noStrike" spc="-1" dirty="0">
              <a:solidFill>
                <a:srgbClr val="000000"/>
              </a:solidFill>
              <a:latin typeface="Arial"/>
            </a:endParaRPr>
          </a:p>
        </p:txBody>
      </p:sp>
      <p:grpSp>
        <p:nvGrpSpPr>
          <p:cNvPr id="234" name="Graphic 185">
            <a:extLst>
              <a:ext uri="{C183D7F6-B498-43B3-948B-1728B52AA6E4}">
                <adec:decorative xmlns:adec="http://schemas.microsoft.com/office/drawing/2017/decorative" val="1"/>
              </a:ext>
            </a:extLst>
          </p:cNvPr>
          <p:cNvGrpSpPr/>
          <p:nvPr/>
        </p:nvGrpSpPr>
        <p:grpSpPr>
          <a:xfrm>
            <a:off x="9812160" y="6139440"/>
            <a:ext cx="1053720" cy="469080"/>
            <a:chOff x="9812160" y="6139440"/>
            <a:chExt cx="1053720" cy="469080"/>
          </a:xfrm>
        </p:grpSpPr>
        <p:sp>
          <p:nvSpPr>
            <p:cNvPr id="235" name="Freeform: Shape 28">
              <a:extLst>
                <a:ext uri="{C183D7F6-B498-43B3-948B-1728B52AA6E4}">
                  <adec:decorative xmlns:adec="http://schemas.microsoft.com/office/drawing/2017/decorative" val="1"/>
                </a:ext>
              </a:extLst>
            </p:cNvPr>
            <p:cNvSpPr/>
            <p:nvPr/>
          </p:nvSpPr>
          <p:spPr>
            <a:xfrm>
              <a:off x="981216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36" name="Freeform: Shape 29">
              <a:extLst>
                <a:ext uri="{C183D7F6-B498-43B3-948B-1728B52AA6E4}">
                  <adec:decorative xmlns:adec="http://schemas.microsoft.com/office/drawing/2017/decorative" val="1"/>
                </a:ext>
              </a:extLst>
            </p:cNvPr>
            <p:cNvSpPr/>
            <p:nvPr/>
          </p:nvSpPr>
          <p:spPr>
            <a:xfrm>
              <a:off x="99871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37" name="Freeform: Shape 30">
              <a:extLst>
                <a:ext uri="{C183D7F6-B498-43B3-948B-1728B52AA6E4}">
                  <adec:decorative xmlns:adec="http://schemas.microsoft.com/office/drawing/2017/decorative" val="1"/>
                </a:ext>
              </a:extLst>
            </p:cNvPr>
            <p:cNvSpPr/>
            <p:nvPr/>
          </p:nvSpPr>
          <p:spPr>
            <a:xfrm>
              <a:off x="1016172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38" name="Freeform: Shape 31">
              <a:extLst>
                <a:ext uri="{C183D7F6-B498-43B3-948B-1728B52AA6E4}">
                  <adec:decorative xmlns:adec="http://schemas.microsoft.com/office/drawing/2017/decorative" val="1"/>
                </a:ext>
              </a:extLst>
            </p:cNvPr>
            <p:cNvSpPr/>
            <p:nvPr/>
          </p:nvSpPr>
          <p:spPr>
            <a:xfrm>
              <a:off x="103366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sp>
          <p:nvSpPr>
            <p:cNvPr id="239" name="Freeform: Shape 32">
              <a:extLst>
                <a:ext uri="{C183D7F6-B498-43B3-948B-1728B52AA6E4}">
                  <adec:decorative xmlns:adec="http://schemas.microsoft.com/office/drawing/2017/decorative" val="1"/>
                </a:ext>
              </a:extLst>
            </p:cNvPr>
            <p:cNvSpPr/>
            <p:nvPr/>
          </p:nvSpPr>
          <p:spPr>
            <a:xfrm>
              <a:off x="10511280" y="6139440"/>
              <a:ext cx="354600" cy="469080"/>
            </a:xfrm>
            <a:custGeom>
              <a:avLst/>
              <a:gdLst>
                <a:gd name="textAreaLeft" fmla="*/ 0 w 354600"/>
                <a:gd name="textAreaRight" fmla="*/ 355320 w 354600"/>
                <a:gd name="textAreaTop" fmla="*/ 0 h 469080"/>
                <a:gd name="textAreaBottom" fmla="*/ 469800 h 469080"/>
              </a:gdLst>
              <a:ahLst/>
              <a:cxn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457200">
                <a:lnSpc>
                  <a:spcPct val="100000"/>
                </a:lnSpc>
              </a:pPr>
              <a:endParaRPr lang="en-US" sz="1800" b="0" strike="noStrike" spc="-1">
                <a:solidFill>
                  <a:schemeClr val="dk1"/>
                </a:solidFill>
                <a:latin typeface="Aptos"/>
              </a:endParaRPr>
            </a:p>
          </p:txBody>
        </p:sp>
      </p:grpSp>
    </p:spTree>
  </p:cSld>
  <p:clrMapOvr>
    <a:masterClrMapping/>
  </p:clrMapOvr>
  <mc:AlternateContent xmlns:mc="http://schemas.openxmlformats.org/markup-compatibility/2006" xmlns:p14="http://schemas.microsoft.com/office/powerpoint/2010/main">
    <mc:Choice Requires="p14">
      <p:transition spd="slow" p14:dur="1750">
        <p:random/>
        <p:sndAc>
          <p:stSnd>
            <p:snd r:embed="R70ed303e8e1f4a2f" name="audio1.wav"/>
          </p:stSnd>
        </p:sndAc>
      </p:transition>
    </mc:Choice>
    <mc:Fallback xmlns="" xmlns:p15="http://schemas.microsoft.com/office/powerpoint/2012/main">
      <p:transition spd="slow">
        <p:random/>
        <p:sndAc>
          <p:stSnd>
            <p:snd r:embed="R26f95f296aaa466e" name="audio1.wav"/>
          </p:stSnd>
        </p:sndAc>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12" name="Rectangle 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lumMod val="50000"/>
                </a:schemeClr>
              </a:solidFill>
              <a:latin typeface="Aptos"/>
            </a:endParaRPr>
          </a:p>
        </p:txBody>
      </p:sp>
      <p:sp>
        <p:nvSpPr>
          <p:cNvPr id="313" name="PlaceHolder 1"/>
          <p:cNvSpPr>
            <a:spLocks noGrp="1"/>
          </p:cNvSpPr>
          <p:nvPr>
            <p:ph type="title"/>
          </p:nvPr>
        </p:nvSpPr>
        <p:spPr>
          <a:xfrm>
            <a:off x="1932840" y="949320"/>
            <a:ext cx="8070840" cy="2386800"/>
          </a:xfrm>
          <a:prstGeom prst="rect">
            <a:avLst/>
          </a:prstGeom>
          <a:noFill/>
          <a:ln w="0">
            <a:noFill/>
          </a:ln>
        </p:spPr>
        <p:txBody>
          <a:bodyPr lIns="91440" tIns="45720" rIns="91440" bIns="45720" anchor="b">
            <a:normAutofit/>
          </a:bodyPr>
          <a:lstStyle/>
          <a:p>
            <a:pPr indent="0" defTabSz="914400">
              <a:lnSpc>
                <a:spcPct val="90000"/>
              </a:lnSpc>
              <a:buNone/>
              <a:tabLst>
                <a:tab pos="0" algn="l"/>
              </a:tabLst>
            </a:pPr>
            <a:r>
              <a:rPr lang="en-IN" sz="6600" b="0" i="1" strike="noStrike" spc="-1">
                <a:solidFill>
                  <a:schemeClr val="lt1"/>
                </a:solidFill>
                <a:latin typeface="Aharoni"/>
              </a:rPr>
              <a:t>THANK YOU !!!</a:t>
            </a:r>
            <a:endParaRPr lang="en-US" sz="6600" b="0" strike="noStrike" spc="-1">
              <a:solidFill>
                <a:srgbClr val="000000"/>
              </a:solidFill>
              <a:latin typeface="Arial"/>
            </a:endParaRPr>
          </a:p>
        </p:txBody>
      </p:sp>
      <p:cxnSp>
        <p:nvCxnSpPr>
          <p:cNvPr id="314" name="Straight Connector 9">
            <a:extLst>
              <a:ext uri="{C183D7F6-B498-43B3-948B-1728B52AA6E4}">
                <adec:decorative xmlns:adec="http://schemas.microsoft.com/office/drawing/2017/decorative" val="1"/>
              </a:ext>
            </a:extLst>
          </p:cNvPr>
          <p:cNvCxnSpPr/>
          <p:nvPr/>
        </p:nvCxnSpPr>
        <p:spPr>
          <a:xfrm>
            <a:off x="585000" y="0"/>
            <a:ext cx="720" cy="6858720"/>
          </a:xfrm>
          <a:prstGeom prst="straightConnector1">
            <a:avLst/>
          </a:prstGeom>
          <a:ln w="0">
            <a:solidFill>
              <a:srgbClr val="4EA72E"/>
            </a:solidFill>
          </a:ln>
        </p:spPr>
      </p:cxnSp>
      <p:cxnSp>
        <p:nvCxnSpPr>
          <p:cNvPr id="315" name="Straight Connector 11">
            <a:extLst>
              <a:ext uri="{C183D7F6-B498-43B3-948B-1728B52AA6E4}">
                <adec:decorative xmlns:adec="http://schemas.microsoft.com/office/drawing/2017/decorative" val="1"/>
              </a:ext>
            </a:extLst>
          </p:cNvPr>
          <p:cNvCxnSpPr/>
          <p:nvPr/>
        </p:nvCxnSpPr>
        <p:spPr>
          <a:xfrm flipH="1">
            <a:off x="0" y="6252480"/>
            <a:ext cx="12192480" cy="720"/>
          </a:xfrm>
          <a:prstGeom prst="straightConnector1">
            <a:avLst/>
          </a:prstGeom>
          <a:ln w="0">
            <a:solidFill>
              <a:srgbClr val="4EA72E"/>
            </a:solidFill>
          </a:ln>
        </p:spPr>
      </p:cxnSp>
      <p:sp>
        <p:nvSpPr>
          <p:cNvPr id="316" name="PlaceHolder 2"/>
          <p:cNvSpPr>
            <a:spLocks noGrp="1"/>
          </p:cNvSpPr>
          <p:nvPr>
            <p:ph type="subTitle"/>
          </p:nvPr>
        </p:nvSpPr>
        <p:spPr>
          <a:xfrm rot="10800000">
            <a:off x="-1012320" y="3510720"/>
            <a:ext cx="45000" cy="91440"/>
          </a:xfrm>
          <a:prstGeom prst="rect">
            <a:avLst/>
          </a:prstGeom>
          <a:noFill/>
          <a:ln w="0">
            <a:noFill/>
          </a:ln>
        </p:spPr>
        <p:txBody>
          <a:bodyPr lIns="91440" tIns="45720" rIns="91440" bIns="45720" anchor="t">
            <a:normAutofit fontScale="25000" lnSpcReduction="20000"/>
          </a:bodyPr>
          <a:lstStyle/>
          <a:p>
            <a:pPr algn="ctr"/>
            <a:endParaRPr lang="en-US" sz="18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1750">
        <p:random/>
        <p:sndAc>
          <p:stSnd>
            <p:snd r:embed="R691f7a78505d4f99" name="audio1.wav"/>
          </p:stSnd>
        </p:sndAc>
      </p:transition>
    </mc:Choice>
    <mc:Fallback xmlns="" xmlns:p15="http://schemas.microsoft.com/office/powerpoint/2012/main">
      <p:transition spd="slow">
        <p:random/>
        <p:sndAc>
          <p:stSnd>
            <p:snd r:embed="Re52bb06f72c148a4" name="audio1.wav"/>
          </p:stSnd>
        </p:sndAc>
      </p:transition>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20" name="Rectangle 1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121" name="PlaceHolder 1"/>
          <p:cNvSpPr>
            <a:spLocks noGrp="1"/>
          </p:cNvSpPr>
          <p:nvPr>
            <p:ph type="title"/>
          </p:nvPr>
        </p:nvSpPr>
        <p:spPr>
          <a:xfrm>
            <a:off x="838080" y="448560"/>
            <a:ext cx="4707000" cy="1225080"/>
          </a:xfrm>
          <a:prstGeom prst="rect">
            <a:avLst/>
          </a:prstGeom>
          <a:noFill/>
          <a:ln w="0">
            <a:noFill/>
          </a:ln>
        </p:spPr>
        <p:txBody>
          <a:bodyPr lIns="91440" rIns="91440" tIns="45720" bIns="45720" anchor="b">
            <a:normAutofit/>
          </a:bodyPr>
          <a:p>
            <a:pPr indent="0" defTabSz="914400">
              <a:lnSpc>
                <a:spcPct val="90000"/>
              </a:lnSpc>
              <a:buNone/>
              <a:tabLst>
                <a:tab algn="l" pos="0"/>
              </a:tabLst>
            </a:pPr>
            <a:r>
              <a:rPr b="1" lang="en-IN" sz="3800" spc="-1" strike="noStrike">
                <a:solidFill>
                  <a:schemeClr val="lt1"/>
                </a:solidFill>
                <a:latin typeface="Aptos Display"/>
              </a:rPr>
              <a:t>WASTE &amp; DATA COLLECTION</a:t>
            </a:r>
            <a:endParaRPr b="0" lang="en-US" sz="3800" spc="-1" strike="noStrike">
              <a:solidFill>
                <a:srgbClr val="000000"/>
              </a:solidFill>
              <a:latin typeface="Arial"/>
            </a:endParaRPr>
          </a:p>
        </p:txBody>
      </p:sp>
      <p:cxnSp>
        <p:nvCxnSpPr>
          <p:cNvPr id="122" name="Straight Connector 19">
            <a:extLst>
              <a:ext uri="{C183D7F6-B498-43B3-948B-1728B52AA6E4}">
                <adec:decorative xmlns:adec="http://schemas.microsoft.com/office/drawing/2017/decorative" val="1"/>
              </a:ext>
            </a:extLst>
          </p:cNvPr>
          <p:cNvCxnSpPr/>
          <p:nvPr/>
        </p:nvCxnSpPr>
        <p:spPr>
          <a:xfrm flipH="1">
            <a:off x="831600" y="1749600"/>
            <a:ext cx="4719240" cy="720"/>
          </a:xfrm>
          <a:prstGeom prst="straightConnector1">
            <a:avLst/>
          </a:prstGeom>
          <a:ln w="0">
            <a:solidFill>
              <a:srgbClr val="4ea72e"/>
            </a:solidFill>
          </a:ln>
        </p:spPr>
      </p:cxnSp>
      <p:sp>
        <p:nvSpPr>
          <p:cNvPr id="123" name="PlaceHolder 2"/>
          <p:cNvSpPr>
            <a:spLocks noGrp="1"/>
          </p:cNvSpPr>
          <p:nvPr>
            <p:ph/>
          </p:nvPr>
        </p:nvSpPr>
        <p:spPr>
          <a:xfrm>
            <a:off x="897840" y="1909080"/>
            <a:ext cx="4585680" cy="3647160"/>
          </a:xfrm>
          <a:prstGeom prst="rect">
            <a:avLst/>
          </a:prstGeom>
          <a:noFill/>
          <a:ln w="0">
            <a:noFill/>
          </a:ln>
        </p:spPr>
        <p:txBody>
          <a:bodyPr lIns="91440" rIns="91440" tIns="45720" bIns="45720" anchor="t">
            <a:normAutofit/>
          </a:bodyPr>
          <a:p>
            <a:pPr marL="228600" indent="-228600" defTabSz="914400">
              <a:lnSpc>
                <a:spcPct val="90000"/>
              </a:lnSpc>
              <a:spcBef>
                <a:spcPts val="1001"/>
              </a:spcBef>
              <a:buClr>
                <a:srgbClr val="ffffff"/>
              </a:buClr>
              <a:buFont typeface="Arial"/>
              <a:buChar char="•"/>
            </a:pPr>
            <a:r>
              <a:rPr b="1" lang="en-IN" sz="1700" spc="-1" strike="noStrike">
                <a:solidFill>
                  <a:schemeClr val="lt1"/>
                </a:solidFill>
                <a:latin typeface="Aptos"/>
              </a:rPr>
              <a:t>Amount of data collected- </a:t>
            </a:r>
            <a:r>
              <a:rPr b="0" lang="en-IN" sz="1700" spc="-1" strike="noStrike">
                <a:solidFill>
                  <a:schemeClr val="lt1"/>
                </a:solidFill>
                <a:latin typeface="Aptos"/>
              </a:rPr>
              <a:t>Approximately 200-300 images of different types of waste objects were collected thus making the project versatile.</a:t>
            </a:r>
            <a:endParaRPr b="0" lang="en-US" sz="1700" spc="-1" strike="noStrike">
              <a:solidFill>
                <a:srgbClr val="000000"/>
              </a:solidFill>
              <a:latin typeface="Arial"/>
            </a:endParaRPr>
          </a:p>
          <a:p>
            <a:pPr marL="228600" indent="-228600" defTabSz="914400">
              <a:lnSpc>
                <a:spcPct val="90000"/>
              </a:lnSpc>
              <a:spcBef>
                <a:spcPts val="1001"/>
              </a:spcBef>
              <a:buClr>
                <a:srgbClr val="ffffff"/>
              </a:buClr>
              <a:buFont typeface="Arial"/>
              <a:buChar char="•"/>
            </a:pPr>
            <a:r>
              <a:rPr b="1" lang="en-IN" sz="1700" spc="-1" strike="noStrike">
                <a:solidFill>
                  <a:schemeClr val="lt1"/>
                </a:solidFill>
                <a:latin typeface="Aptos"/>
              </a:rPr>
              <a:t>Different Types of Wastes Collected-   </a:t>
            </a:r>
            <a:endParaRPr b="0" lang="en-US" sz="1700" spc="-1" strike="noStrike">
              <a:solidFill>
                <a:srgbClr val="000000"/>
              </a:solidFill>
              <a:latin typeface="Arial"/>
            </a:endParaRPr>
          </a:p>
          <a:p>
            <a:pPr marL="228600" indent="-228600" defTabSz="914400">
              <a:lnSpc>
                <a:spcPct val="90000"/>
              </a:lnSpc>
              <a:spcBef>
                <a:spcPts val="1001"/>
              </a:spcBef>
              <a:buClr>
                <a:srgbClr val="ffffff"/>
              </a:buClr>
              <a:buFont typeface="Arial"/>
              <a:buChar char="•"/>
            </a:pPr>
            <a:r>
              <a:rPr b="0" lang="en-IN" sz="1700" spc="-1" strike="noStrike">
                <a:solidFill>
                  <a:schemeClr val="lt1"/>
                </a:solidFill>
                <a:latin typeface="Aptos"/>
              </a:rPr>
              <a:t>1. Plastic Bottles </a:t>
            </a:r>
            <a:endParaRPr b="0" lang="en-US" sz="1700" spc="-1" strike="noStrike">
              <a:solidFill>
                <a:srgbClr val="000000"/>
              </a:solidFill>
              <a:latin typeface="Arial"/>
            </a:endParaRPr>
          </a:p>
          <a:p>
            <a:pPr marL="228600" indent="-228600" defTabSz="914400">
              <a:lnSpc>
                <a:spcPct val="90000"/>
              </a:lnSpc>
              <a:spcBef>
                <a:spcPts val="1001"/>
              </a:spcBef>
              <a:buClr>
                <a:srgbClr val="ffffff"/>
              </a:buClr>
              <a:buFont typeface="Arial"/>
              <a:buChar char="•"/>
            </a:pPr>
            <a:r>
              <a:rPr b="0" lang="en-IN" sz="1700" spc="-1" strike="noStrike">
                <a:solidFill>
                  <a:schemeClr val="lt1"/>
                </a:solidFill>
                <a:latin typeface="Aptos"/>
              </a:rPr>
              <a:t>2. Cardboard </a:t>
            </a:r>
            <a:endParaRPr b="0" lang="en-US" sz="1700" spc="-1" strike="noStrike">
              <a:solidFill>
                <a:srgbClr val="000000"/>
              </a:solidFill>
              <a:latin typeface="Arial"/>
            </a:endParaRPr>
          </a:p>
          <a:p>
            <a:pPr marL="228600" indent="-228600" defTabSz="914400">
              <a:lnSpc>
                <a:spcPct val="90000"/>
              </a:lnSpc>
              <a:spcBef>
                <a:spcPts val="1001"/>
              </a:spcBef>
              <a:buClr>
                <a:srgbClr val="ffffff"/>
              </a:buClr>
              <a:buFont typeface="Arial"/>
              <a:buChar char="•"/>
            </a:pPr>
            <a:r>
              <a:rPr b="0" lang="en-IN" sz="1700" spc="-1" strike="noStrike">
                <a:solidFill>
                  <a:schemeClr val="lt1"/>
                </a:solidFill>
                <a:latin typeface="Aptos"/>
              </a:rPr>
              <a:t>3. Metal Cans</a:t>
            </a:r>
            <a:endParaRPr b="0" lang="en-US" sz="1700" spc="-1" strike="noStrike">
              <a:solidFill>
                <a:srgbClr val="000000"/>
              </a:solidFill>
              <a:latin typeface="Arial"/>
            </a:endParaRPr>
          </a:p>
          <a:p>
            <a:pPr marL="228600" indent="-228600" defTabSz="914400">
              <a:lnSpc>
                <a:spcPct val="90000"/>
              </a:lnSpc>
              <a:spcBef>
                <a:spcPts val="1001"/>
              </a:spcBef>
              <a:buClr>
                <a:srgbClr val="ffffff"/>
              </a:buClr>
              <a:buFont typeface="Arial"/>
              <a:buChar char="•"/>
            </a:pPr>
            <a:r>
              <a:rPr b="0" lang="en-IN" sz="1700" spc="-1" strike="noStrike">
                <a:solidFill>
                  <a:schemeClr val="lt1"/>
                </a:solidFill>
                <a:latin typeface="Aptos"/>
              </a:rPr>
              <a:t>4. Snackbags</a:t>
            </a:r>
            <a:endParaRPr b="0" lang="en-US" sz="1700" spc="-1" strike="noStrike">
              <a:solidFill>
                <a:srgbClr val="000000"/>
              </a:solidFill>
              <a:latin typeface="Arial"/>
            </a:endParaRPr>
          </a:p>
          <a:p>
            <a:pPr marL="228600" indent="-228600" defTabSz="914400">
              <a:lnSpc>
                <a:spcPct val="90000"/>
              </a:lnSpc>
              <a:spcBef>
                <a:spcPts val="1001"/>
              </a:spcBef>
              <a:buClr>
                <a:srgbClr val="ffffff"/>
              </a:buClr>
              <a:buFont typeface="Arial"/>
              <a:buChar char="•"/>
            </a:pPr>
            <a:r>
              <a:rPr b="0" lang="en-IN" sz="1700" spc="-1" strike="noStrike">
                <a:solidFill>
                  <a:schemeClr val="lt1"/>
                </a:solidFill>
                <a:latin typeface="Aptos"/>
              </a:rPr>
              <a:t>5. Paper Waste </a:t>
            </a:r>
            <a:endParaRPr b="0" lang="en-US" sz="1700" spc="-1" strike="noStrike">
              <a:solidFill>
                <a:srgbClr val="000000"/>
              </a:solidFill>
              <a:latin typeface="Arial"/>
            </a:endParaRPr>
          </a:p>
        </p:txBody>
      </p:sp>
      <p:cxnSp>
        <p:nvCxnSpPr>
          <p:cNvPr id="124" name="Straight Connector 21">
            <a:extLst>
              <a:ext uri="{C183D7F6-B498-43B3-948B-1728B52AA6E4}">
                <adec:decorative xmlns:adec="http://schemas.microsoft.com/office/drawing/2017/decorative" val="1"/>
              </a:ext>
            </a:extLst>
          </p:cNvPr>
          <p:cNvCxnSpPr/>
          <p:nvPr/>
        </p:nvCxnSpPr>
        <p:spPr>
          <a:xfrm flipH="1">
            <a:off x="833760" y="5707440"/>
            <a:ext cx="4714920" cy="720"/>
          </a:xfrm>
          <a:prstGeom prst="straightConnector1">
            <a:avLst/>
          </a:prstGeom>
          <a:ln w="0">
            <a:solidFill>
              <a:srgbClr val="4ea72e"/>
            </a:solidFill>
          </a:ln>
        </p:spPr>
      </p:cxnSp>
      <p:pic>
        <p:nvPicPr>
          <p:cNvPr id="125" name="Picture 4" descr="Giraffe in the grass"/>
          <p:cNvPicPr/>
          <p:nvPr/>
        </p:nvPicPr>
        <p:blipFill>
          <a:blip r:embed="Rd942999cef3f427b"/>
          <a:srcRect l="7107" t="0" r="28239" b="2"/>
          <a:stretch/>
        </p:blipFill>
        <p:spPr>
          <a:xfrm>
            <a:off x="6525360" y="0"/>
            <a:ext cx="5665680" cy="6857280"/>
          </a:xfrm>
          <a:prstGeom prst="rect">
            <a:avLst/>
          </a:prstGeom>
          <a:ln w="0">
            <a:noFill/>
          </a:ln>
        </p:spPr>
      </p:pic>
    </p:spTree>
  </p:cSld>
  <mc:AlternateContent>
    <mc:Choice Requires="p14">
      <p:transition spd="slow" p14:dur="1750">
        <p:random/>
        <p:sndAc>
          <p:stSnd>
            <p:snd r:embed="R3ed2c54be61d48f4" name="audio1.wav"/>
          </p:stSnd>
        </p:sndAc>
      </p:transition>
    </mc:Choice>
    <mc:Fallback>
      <p:transition spd="slow">
        <p:random/>
        <p:sndAc>
          <p:stSnd>
            <p:snd r:embed="Rceb3aefee66740b7" name="audio1.wav"/>
          </p:stSnd>
        </p:sndAc>
      </p:transition>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26" name="Rectangle 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127" name="Freeform: Shape 10">
            <a:extLst>
              <a:ext uri="{C183D7F6-B498-43B3-948B-1728B52AA6E4}">
                <adec:decorative xmlns:adec="http://schemas.microsoft.com/office/drawing/2017/decorative" val="1"/>
              </a:ext>
            </a:extLst>
          </p:cNvPr>
          <p:cNvSpPr/>
          <p:nvPr/>
        </p:nvSpPr>
        <p:spPr>
          <a:xfrm>
            <a:off x="0" y="0"/>
            <a:ext cx="2231640" cy="2361240"/>
          </a:xfrm>
          <a:custGeom>
            <a:avLst/>
            <a:gdLst>
              <a:gd name="textAreaLeft" fmla="*/ 0 w 2231640"/>
              <a:gd name="textAreaRight" fmla="*/ 2232360 w 2231640"/>
              <a:gd name="textAreaTop" fmla="*/ 0 h 2361240"/>
              <a:gd name="textAreaBottom" fmla="*/ 2361960 h 2361240"/>
            </a:gdLst>
            <a:ahLst/>
            <a:rect l="textAreaLeft" t="textAreaTop" r="textAreaRight" b="textAreaBottom"/>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accent1"/>
              </a:solidFill>
              <a:latin typeface="Aptos"/>
            </a:endParaRPr>
          </a:p>
        </p:txBody>
      </p:sp>
      <p:sp>
        <p:nvSpPr>
          <p:cNvPr id="128" name="Freeform: Shape 15">
            <a:extLst>
              <a:ext uri="{C183D7F6-B498-43B3-948B-1728B52AA6E4}">
                <adec:decorative xmlns:adec="http://schemas.microsoft.com/office/drawing/2017/decorative" val="1"/>
              </a:ext>
            </a:extLst>
          </p:cNvPr>
          <p:cNvSpPr/>
          <p:nvPr/>
        </p:nvSpPr>
        <p:spPr>
          <a:xfrm>
            <a:off x="0" y="0"/>
            <a:ext cx="2231640" cy="2361240"/>
          </a:xfrm>
          <a:custGeom>
            <a:avLst/>
            <a:gdLst>
              <a:gd name="textAreaLeft" fmla="*/ 0 w 2231640"/>
              <a:gd name="textAreaRight" fmla="*/ 2232360 w 2231640"/>
              <a:gd name="textAreaTop" fmla="*/ 0 h 2361240"/>
              <a:gd name="textAreaBottom" fmla="*/ 2361960 h 2361240"/>
            </a:gdLst>
            <a:ahLst/>
            <a:rect l="textAreaLeft" t="textAreaTop" r="textAreaRight" b="textAreaBottom"/>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6">
              <a:alpha val="30000"/>
            </a:schemeClr>
          </a:solidFill>
          <a:ln w="28575">
            <a:no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accent1"/>
              </a:solidFill>
              <a:latin typeface="Aptos"/>
            </a:endParaRPr>
          </a:p>
        </p:txBody>
      </p:sp>
      <p:sp>
        <p:nvSpPr>
          <p:cNvPr id="129" name="Freeform: Shape 17">
            <a:extLst>
              <a:ext uri="{C183D7F6-B498-43B3-948B-1728B52AA6E4}">
                <adec:decorative xmlns:adec="http://schemas.microsoft.com/office/drawing/2017/decorative" val="1"/>
              </a:ext>
            </a:extLst>
          </p:cNvPr>
          <p:cNvSpPr/>
          <p:nvPr/>
        </p:nvSpPr>
        <p:spPr>
          <a:xfrm>
            <a:off x="0" y="292680"/>
            <a:ext cx="1861200" cy="277200"/>
          </a:xfrm>
          <a:custGeom>
            <a:avLst/>
            <a:gdLst>
              <a:gd name="textAreaLeft" fmla="*/ 0 w 1861200"/>
              <a:gd name="textAreaRight" fmla="*/ 1861920 w 1861200"/>
              <a:gd name="textAreaTop" fmla="*/ 0 h 277200"/>
              <a:gd name="textAreaBottom" fmla="*/ 277920 h 277200"/>
            </a:gdLst>
            <a:ah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30" name="Freeform: Shape 19">
            <a:extLst>
              <a:ext uri="{C183D7F6-B498-43B3-948B-1728B52AA6E4}">
                <adec:decorative xmlns:adec="http://schemas.microsoft.com/office/drawing/2017/decorative" val="1"/>
              </a:ext>
            </a:extLst>
          </p:cNvPr>
          <p:cNvSpPr/>
          <p:nvPr/>
        </p:nvSpPr>
        <p:spPr>
          <a:xfrm>
            <a:off x="0" y="732240"/>
            <a:ext cx="1861200" cy="277200"/>
          </a:xfrm>
          <a:custGeom>
            <a:avLst/>
            <a:gdLst>
              <a:gd name="textAreaLeft" fmla="*/ 0 w 1861200"/>
              <a:gd name="textAreaRight" fmla="*/ 1861920 w 1861200"/>
              <a:gd name="textAreaTop" fmla="*/ 0 h 277200"/>
              <a:gd name="textAreaBottom" fmla="*/ 277920 h 277200"/>
            </a:gdLst>
            <a:ah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31" name="PlaceHolder 1"/>
          <p:cNvSpPr>
            <a:spLocks noGrp="1"/>
          </p:cNvSpPr>
          <p:nvPr>
            <p:ph type="title"/>
          </p:nvPr>
        </p:nvSpPr>
        <p:spPr>
          <a:xfrm>
            <a:off x="2080440" y="2543040"/>
            <a:ext cx="4833360" cy="1314360"/>
          </a:xfrm>
          <a:prstGeom prst="rect">
            <a:avLst/>
          </a:prstGeom>
          <a:noFill/>
          <a:ln w="0">
            <a:noFill/>
          </a:ln>
        </p:spPr>
        <p:txBody>
          <a:bodyPr lIns="91440" rIns="91440" tIns="45720" bIns="45720" anchor="b">
            <a:normAutofit fontScale="96666"/>
          </a:bodyPr>
          <a:p>
            <a:pPr indent="0" defTabSz="914400">
              <a:lnSpc>
                <a:spcPct val="90000"/>
              </a:lnSpc>
              <a:buNone/>
              <a:tabLst>
                <a:tab algn="l" pos="0"/>
              </a:tabLst>
            </a:pPr>
            <a:r>
              <a:rPr b="1" lang="en-US" sz="3100" spc="-1" strike="noStrike">
                <a:solidFill>
                  <a:schemeClr val="lt1"/>
                </a:solidFill>
                <a:latin typeface="Aptos Display"/>
              </a:rPr>
              <a:t>Sample of the waste we are detecting and segregating.</a:t>
            </a:r>
            <a:endParaRPr b="0" lang="en-US" sz="3100" spc="-1" strike="noStrike">
              <a:solidFill>
                <a:srgbClr val="000000"/>
              </a:solidFill>
              <a:latin typeface="Arial"/>
            </a:endParaRPr>
          </a:p>
        </p:txBody>
      </p:sp>
      <p:pic>
        <p:nvPicPr>
          <p:cNvPr id="132" name="Content Placeholder 4" descr="A brown box with a hole in the middle&#10;&#10;Description automatically generated"/>
          <p:cNvPicPr/>
          <p:nvPr/>
        </p:nvPicPr>
        <p:blipFill>
          <a:blip r:embed="Rc63d14f8ab8f4e70"/>
          <a:stretch/>
        </p:blipFill>
        <p:spPr>
          <a:xfrm>
            <a:off x="8396280" y="1200240"/>
            <a:ext cx="2911320" cy="4071960"/>
          </a:xfrm>
          <a:prstGeom prst="rect">
            <a:avLst/>
          </a:prstGeom>
          <a:ln w="0">
            <a:noFill/>
          </a:ln>
        </p:spPr>
      </p:pic>
      <p:grpSp>
        <p:nvGrpSpPr>
          <p:cNvPr id="133" name="Graphic 185">
            <a:extLst>
              <a:ext uri="{C183D7F6-B498-43B3-948B-1728B52AA6E4}">
                <adec:decorative xmlns:adec="http://schemas.microsoft.com/office/drawing/2017/decorative" val="1"/>
              </a:ext>
            </a:extLst>
          </p:cNvPr>
          <p:cNvGrpSpPr/>
          <p:nvPr/>
        </p:nvGrpSpPr>
        <p:grpSpPr>
          <a:xfrm>
            <a:off x="10428480" y="5987160"/>
            <a:ext cx="1054080" cy="469080"/>
            <a:chOff x="10428480" y="5987160"/>
            <a:chExt cx="1054080" cy="469080"/>
          </a:xfrm>
        </p:grpSpPr>
        <p:sp>
          <p:nvSpPr>
            <p:cNvPr id="134" name="Freeform: Shape 22">
              <a:extLst>
                <a:ext uri="{C183D7F6-B498-43B3-948B-1728B52AA6E4}">
                  <adec:decorative xmlns:adec="http://schemas.microsoft.com/office/drawing/2017/decorative" val="1"/>
                </a:ext>
              </a:extLst>
            </p:cNvPr>
            <p:cNvSpPr/>
            <p:nvPr/>
          </p:nvSpPr>
          <p:spPr>
            <a:xfrm>
              <a:off x="10428480" y="598716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35" name="Freeform: Shape 23">
              <a:extLst>
                <a:ext uri="{C183D7F6-B498-43B3-948B-1728B52AA6E4}">
                  <adec:decorative xmlns:adec="http://schemas.microsoft.com/office/drawing/2017/decorative" val="1"/>
                </a:ext>
              </a:extLst>
            </p:cNvPr>
            <p:cNvSpPr/>
            <p:nvPr/>
          </p:nvSpPr>
          <p:spPr>
            <a:xfrm>
              <a:off x="10603440" y="598716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36" name="Freeform: Shape 24">
              <a:extLst>
                <a:ext uri="{C183D7F6-B498-43B3-948B-1728B52AA6E4}">
                  <adec:decorative xmlns:adec="http://schemas.microsoft.com/office/drawing/2017/decorative" val="1"/>
                </a:ext>
              </a:extLst>
            </p:cNvPr>
            <p:cNvSpPr/>
            <p:nvPr/>
          </p:nvSpPr>
          <p:spPr>
            <a:xfrm>
              <a:off x="10778400" y="598716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37" name="Freeform: Shape 25">
              <a:extLst>
                <a:ext uri="{C183D7F6-B498-43B3-948B-1728B52AA6E4}">
                  <adec:decorative xmlns:adec="http://schemas.microsoft.com/office/drawing/2017/decorative" val="1"/>
                </a:ext>
              </a:extLst>
            </p:cNvPr>
            <p:cNvSpPr/>
            <p:nvPr/>
          </p:nvSpPr>
          <p:spPr>
            <a:xfrm>
              <a:off x="10953000" y="598716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38" name="Freeform: Shape 26">
              <a:extLst>
                <a:ext uri="{C183D7F6-B498-43B3-948B-1728B52AA6E4}">
                  <adec:decorative xmlns:adec="http://schemas.microsoft.com/office/drawing/2017/decorative" val="1"/>
                </a:ext>
              </a:extLst>
            </p:cNvPr>
            <p:cNvSpPr/>
            <p:nvPr/>
          </p:nvSpPr>
          <p:spPr>
            <a:xfrm>
              <a:off x="11127960" y="598716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sp>
        <p:nvSpPr>
          <p:cNvPr id="139" name="TextBox 2"/>
          <p:cNvSpPr/>
          <p:nvPr/>
        </p:nvSpPr>
        <p:spPr>
          <a:xfrm>
            <a:off x="4724280" y="3200400"/>
            <a:ext cx="2742480" cy="363960"/>
          </a:xfrm>
          <a:prstGeom prst="rect">
            <a:avLst/>
          </a:prstGeom>
          <a:noFill/>
          <a:ln w="0">
            <a:noFill/>
          </a:ln>
        </p:spPr>
        <p:style>
          <a:lnRef idx="0"/>
          <a:fillRef idx="0"/>
          <a:effectRef idx="0"/>
          <a:fontRef idx="minor"/>
        </p:style>
        <p:txBody>
          <a:bodyPr numCol="1" spcCol="0" horzOverflow="overflow" lIns="90000" rIns="90000" tIns="45000" bIns="45000" anchor="t">
            <a:spAutoFit/>
          </a:bodyPr>
          <a:p>
            <a:pPr defTabSz="457200">
              <a:lnSpc>
                <a:spcPct val="100000"/>
              </a:lnSpc>
            </a:pPr>
            <a:r>
              <a:rPr b="0" lang="en-US" sz="1800" spc="-1" strike="noStrike">
                <a:solidFill>
                  <a:schemeClr val="dk1"/>
                </a:solidFill>
                <a:latin typeface="Aptos"/>
              </a:rPr>
              <a:t>r</a:t>
            </a:r>
            <a:endParaRPr b="0" lang="en-US" sz="1800" spc="-1" strike="noStrike">
              <a:solidFill>
                <a:srgbClr val="000000"/>
              </a:solidFill>
              <a:latin typeface="Arial"/>
            </a:endParaRPr>
          </a:p>
        </p:txBody>
      </p:sp>
    </p:spTree>
  </p:cSld>
  <mc:AlternateContent>
    <mc:Choice Requires="p14">
      <p:transition spd="slow" p14:dur="1750">
        <p:random/>
        <p:sndAc>
          <p:stSnd>
            <p:snd r:embed="R7274198bf12c422d" name="audio1.wav"/>
          </p:stSnd>
        </p:sndAc>
      </p:transition>
    </mc:Choice>
    <mc:Fallback>
      <p:transition spd="slow">
        <p:random/>
        <p:sndAc>
          <p:stSnd>
            <p:snd r:embed="Rbed79f97fb0249d2" name="audio1.wav"/>
          </p:stSnd>
        </p:sndAc>
      </p:transition>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40" name="Rectangle 15">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grpSp>
        <p:nvGrpSpPr>
          <p:cNvPr id="141" name="Group 13">
            <a:extLst>
              <a:ext uri="{C183D7F6-B498-43B3-948B-1728B52AA6E4}">
                <adec:decorative xmlns:adec="http://schemas.microsoft.com/office/drawing/2017/decorative" val="1"/>
              </a:ext>
            </a:extLst>
          </p:cNvPr>
          <p:cNvGrpSpPr/>
          <p:nvPr/>
        </p:nvGrpSpPr>
        <p:grpSpPr>
          <a:xfrm>
            <a:off x="0" y="247320"/>
            <a:ext cx="1861200" cy="716760"/>
            <a:chOff x="0" y="247320"/>
            <a:chExt cx="1861200" cy="716760"/>
          </a:xfrm>
        </p:grpSpPr>
        <p:grpSp>
          <p:nvGrpSpPr>
            <p:cNvPr id="142" name="Group 18">
              <a:extLst>
                <a:ext uri="{C183D7F6-B498-43B3-948B-1728B52AA6E4}">
                  <adec:decorative xmlns:adec="http://schemas.microsoft.com/office/drawing/2017/decorative" val="1"/>
                </a:ext>
              </a:extLst>
            </p:cNvPr>
            <p:cNvGrpSpPr/>
            <p:nvPr/>
          </p:nvGrpSpPr>
          <p:grpSpPr>
            <a:xfrm>
              <a:off x="0" y="247320"/>
              <a:ext cx="1861200" cy="716760"/>
              <a:chOff x="0" y="247320"/>
              <a:chExt cx="1861200" cy="716760"/>
            </a:xfrm>
          </p:grpSpPr>
          <p:sp>
            <p:nvSpPr>
              <p:cNvPr id="143" name="Freeform: Shape 28">
                <a:extLst>
                  <a:ext uri="{C183D7F6-B498-43B3-948B-1728B52AA6E4}">
                    <adec:decorative xmlns:adec="http://schemas.microsoft.com/office/drawing/2017/decorative" val="1"/>
                  </a:ext>
                </a:extLst>
              </p:cNvPr>
              <p:cNvSpPr/>
              <p:nvPr/>
            </p:nvSpPr>
            <p:spPr>
              <a:xfrm>
                <a:off x="0" y="247320"/>
                <a:ext cx="1861200" cy="277200"/>
              </a:xfrm>
              <a:custGeom>
                <a:avLst/>
                <a:gdLst>
                  <a:gd name="textAreaLeft" fmla="*/ 0 w 1861200"/>
                  <a:gd name="textAreaRight" fmla="*/ 1861920 w 1861200"/>
                  <a:gd name="textAreaTop" fmla="*/ 0 h 277200"/>
                  <a:gd name="textAreaBottom" fmla="*/ 277920 h 277200"/>
                </a:gdLst>
                <a:ah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44" name="Freeform: Shape 30">
                <a:extLst>
                  <a:ext uri="{C183D7F6-B498-43B3-948B-1728B52AA6E4}">
                    <adec:decorative xmlns:adec="http://schemas.microsoft.com/office/drawing/2017/decorative" val="1"/>
                  </a:ext>
                </a:extLst>
              </p:cNvPr>
              <p:cNvSpPr/>
              <p:nvPr/>
            </p:nvSpPr>
            <p:spPr>
              <a:xfrm>
                <a:off x="0" y="686880"/>
                <a:ext cx="1861200" cy="277200"/>
              </a:xfrm>
              <a:custGeom>
                <a:avLst/>
                <a:gdLst>
                  <a:gd name="textAreaLeft" fmla="*/ 0 w 1861200"/>
                  <a:gd name="textAreaRight" fmla="*/ 1861920 w 1861200"/>
                  <a:gd name="textAreaTop" fmla="*/ 0 h 277200"/>
                  <a:gd name="textAreaBottom" fmla="*/ 277920 h 277200"/>
                </a:gdLst>
                <a:ah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grpSp>
          <p:nvGrpSpPr>
            <p:cNvPr id="145" name="Group 32">
              <a:extLst>
                <a:ext uri="{C183D7F6-B498-43B3-948B-1728B52AA6E4}">
                  <adec:decorative xmlns:adec="http://schemas.microsoft.com/office/drawing/2017/decorative" val="1"/>
                </a:ext>
              </a:extLst>
            </p:cNvPr>
            <p:cNvGrpSpPr/>
            <p:nvPr/>
          </p:nvGrpSpPr>
          <p:grpSpPr>
            <a:xfrm>
              <a:off x="0" y="247320"/>
              <a:ext cx="1861200" cy="716760"/>
              <a:chOff x="0" y="247320"/>
              <a:chExt cx="1861200" cy="716760"/>
            </a:xfrm>
          </p:grpSpPr>
          <p:sp>
            <p:nvSpPr>
              <p:cNvPr id="146" name="Freeform: Shape 34">
                <a:extLst>
                  <a:ext uri="{C183D7F6-B498-43B3-948B-1728B52AA6E4}">
                    <adec:decorative xmlns:adec="http://schemas.microsoft.com/office/drawing/2017/decorative" val="1"/>
                  </a:ext>
                </a:extLst>
              </p:cNvPr>
              <p:cNvSpPr/>
              <p:nvPr/>
            </p:nvSpPr>
            <p:spPr>
              <a:xfrm>
                <a:off x="0" y="247320"/>
                <a:ext cx="1861200" cy="277200"/>
              </a:xfrm>
              <a:custGeom>
                <a:avLst/>
                <a:gdLst>
                  <a:gd name="textAreaLeft" fmla="*/ 0 w 1861200"/>
                  <a:gd name="textAreaRight" fmla="*/ 1861920 w 1861200"/>
                  <a:gd name="textAreaTop" fmla="*/ 0 h 277200"/>
                  <a:gd name="textAreaBottom" fmla="*/ 277920 h 277200"/>
                </a:gdLst>
                <a:ah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47" name="Freeform: Shape 21">
                <a:extLst>
                  <a:ext uri="{C183D7F6-B498-43B3-948B-1728B52AA6E4}">
                    <adec:decorative xmlns:adec="http://schemas.microsoft.com/office/drawing/2017/decorative" val="1"/>
                  </a:ext>
                </a:extLst>
              </p:cNvPr>
              <p:cNvSpPr/>
              <p:nvPr/>
            </p:nvSpPr>
            <p:spPr>
              <a:xfrm>
                <a:off x="0" y="686880"/>
                <a:ext cx="1861200" cy="277200"/>
              </a:xfrm>
              <a:custGeom>
                <a:avLst/>
                <a:gdLst>
                  <a:gd name="textAreaLeft" fmla="*/ 0 w 1861200"/>
                  <a:gd name="textAreaRight" fmla="*/ 1861920 w 1861200"/>
                  <a:gd name="textAreaTop" fmla="*/ 0 h 277200"/>
                  <a:gd name="textAreaBottom" fmla="*/ 277920 h 277200"/>
                </a:gdLst>
                <a:ah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grpSp>
      <p:grpSp>
        <p:nvGrpSpPr>
          <p:cNvPr id="148" name="Group 36">
            <a:extLst>
              <a:ext uri="{C183D7F6-B498-43B3-948B-1728B52AA6E4}">
                <adec:decorative xmlns:adec="http://schemas.microsoft.com/office/drawing/2017/decorative" val="1"/>
              </a:ext>
            </a:extLst>
          </p:cNvPr>
          <p:cNvGrpSpPr/>
          <p:nvPr/>
        </p:nvGrpSpPr>
        <p:grpSpPr>
          <a:xfrm>
            <a:off x="579600" y="1119600"/>
            <a:ext cx="4965120" cy="4597920"/>
            <a:chOff x="579600" y="1119600"/>
            <a:chExt cx="4965120" cy="4597920"/>
          </a:xfrm>
        </p:grpSpPr>
        <p:sp>
          <p:nvSpPr>
            <p:cNvPr id="149" name="Rectangle 26">
              <a:extLst>
                <a:ext uri="{C183D7F6-B498-43B3-948B-1728B52AA6E4}">
                  <adec:decorative xmlns:adec="http://schemas.microsoft.com/office/drawing/2017/decorative" val="1"/>
                </a:ext>
              </a:extLst>
            </p:cNvPr>
            <p:cNvSpPr/>
            <p:nvPr/>
          </p:nvSpPr>
          <p:spPr>
            <a:xfrm>
              <a:off x="579600" y="1119600"/>
              <a:ext cx="4965120" cy="4597920"/>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150" name="Rectangle 38">
              <a:extLst>
                <a:ext uri="{C183D7F6-B498-43B3-948B-1728B52AA6E4}">
                  <adec:decorative xmlns:adec="http://schemas.microsoft.com/office/drawing/2017/decorative" val="1"/>
                </a:ext>
              </a:extLst>
            </p:cNvPr>
            <p:cNvSpPr/>
            <p:nvPr/>
          </p:nvSpPr>
          <p:spPr>
            <a:xfrm>
              <a:off x="579600" y="1119600"/>
              <a:ext cx="4965120" cy="4597920"/>
            </a:xfrm>
            <a:prstGeom prst="rect">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grpSp>
      <p:sp>
        <p:nvSpPr>
          <p:cNvPr id="151" name="Rectangle 45">
            <a:extLst>
              <a:ext uri="{C183D7F6-B498-43B3-948B-1728B52AA6E4}">
                <adec:decorative xmlns:adec="http://schemas.microsoft.com/office/drawing/2017/decorative" val="1"/>
              </a:ext>
            </a:extLst>
          </p:cNvPr>
          <p:cNvSpPr/>
          <p:nvPr/>
        </p:nvSpPr>
        <p:spPr>
          <a:xfrm>
            <a:off x="554040" y="1073880"/>
            <a:ext cx="4859640" cy="4528440"/>
          </a:xfrm>
          <a:prstGeom prst="rect">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152" name="TextBox 10"/>
          <p:cNvSpPr/>
          <p:nvPr/>
        </p:nvSpPr>
        <p:spPr>
          <a:xfrm>
            <a:off x="817920" y="2260800"/>
            <a:ext cx="4323960" cy="2939040"/>
          </a:xfrm>
          <a:prstGeom prst="rect">
            <a:avLst/>
          </a:prstGeom>
          <a:noFill/>
          <a:ln w="0">
            <a:noFill/>
          </a:ln>
        </p:spPr>
        <p:style>
          <a:lnRef idx="0"/>
          <a:fillRef idx="0"/>
          <a:effectRef idx="0"/>
          <a:fontRef idx="minor"/>
        </p:style>
        <p:txBody>
          <a:bodyPr numCol="1" spcCol="0" horzOverflow="overflow" lIns="90000" rIns="90000" tIns="45000" bIns="45000" anchor="b">
            <a:normAutofit fontScale="91111" lnSpcReduction="10000"/>
          </a:bodyPr>
          <a:p>
            <a:pPr algn="ctr" defTabSz="914400">
              <a:lnSpc>
                <a:spcPct val="90000"/>
              </a:lnSpc>
              <a:spcAft>
                <a:spcPts val="601"/>
              </a:spcAft>
            </a:pPr>
            <a:r>
              <a:rPr b="1" lang="en-US" sz="5000" spc="-1" strike="noStrike">
                <a:solidFill>
                  <a:schemeClr val="lt1"/>
                </a:solidFill>
                <a:latin typeface="Aptos Display"/>
              </a:rPr>
              <a:t>Different types of waste objects in a single frame.</a:t>
            </a:r>
            <a:endParaRPr b="0" lang="en-US" sz="5000" spc="-1" strike="noStrike">
              <a:solidFill>
                <a:srgbClr val="000000"/>
              </a:solidFill>
              <a:latin typeface="Arial"/>
            </a:endParaRPr>
          </a:p>
          <a:p>
            <a:pPr algn="ctr" defTabSz="914400">
              <a:lnSpc>
                <a:spcPct val="90000"/>
              </a:lnSpc>
              <a:spcAft>
                <a:spcPts val="601"/>
              </a:spcAft>
            </a:pPr>
            <a:endParaRPr b="0" lang="en-US" sz="5000" spc="-1" strike="noStrike">
              <a:solidFill>
                <a:srgbClr val="000000"/>
              </a:solidFill>
              <a:latin typeface="Arial"/>
            </a:endParaRPr>
          </a:p>
        </p:txBody>
      </p:sp>
      <p:pic>
        <p:nvPicPr>
          <p:cNvPr id="153" name="Picture Placeholder 5" descr="A table with food and drinks on it&#10;&#10;Description automatically generated"/>
          <p:cNvPicPr/>
          <p:nvPr/>
        </p:nvPicPr>
        <p:blipFill>
          <a:blip r:embed="R805f3a86b3864ddc"/>
          <a:srcRect l="0" t="0" r="3310" b="-3"/>
          <a:stretch/>
        </p:blipFill>
        <p:spPr>
          <a:xfrm>
            <a:off x="6094080" y="1321200"/>
            <a:ext cx="5427720" cy="4210200"/>
          </a:xfrm>
          <a:prstGeom prst="rect">
            <a:avLst/>
          </a:prstGeom>
          <a:ln w="28575">
            <a:noFill/>
          </a:ln>
        </p:spPr>
      </p:pic>
      <p:sp>
        <p:nvSpPr>
          <p:cNvPr id="154" name="Freeform: Shape 53">
            <a:extLst>
              <a:ext uri="{C183D7F6-B498-43B3-948B-1728B52AA6E4}">
                <adec:decorative xmlns:adec="http://schemas.microsoft.com/office/drawing/2017/decorative" val="1"/>
              </a:ext>
            </a:extLst>
          </p:cNvPr>
          <p:cNvSpPr/>
          <p:nvPr/>
        </p:nvSpPr>
        <p:spPr>
          <a:xfrm flipV="1">
            <a:off x="10790280" y="-720"/>
            <a:ext cx="1401120" cy="1344240"/>
          </a:xfrm>
          <a:custGeom>
            <a:avLst/>
            <a:gdLst>
              <a:gd name="textAreaLeft" fmla="*/ 0 w 1401120"/>
              <a:gd name="textAreaRight" fmla="*/ 1401840 w 1401120"/>
              <a:gd name="textAreaTop" fmla="*/ -360 h 1344240"/>
              <a:gd name="textAreaBottom" fmla="*/ 1344600 h 1344240"/>
            </a:gdLst>
            <a:ahLst/>
            <a:rect l="textAreaLeft" t="textAreaTop" r="textAreaRight" b="textAreaBottom"/>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155" name="Freeform: Shape 56">
            <a:extLst>
              <a:ext uri="{C183D7F6-B498-43B3-948B-1728B52AA6E4}">
                <adec:decorative xmlns:adec="http://schemas.microsoft.com/office/drawing/2017/decorative" val="1"/>
              </a:ext>
            </a:extLst>
          </p:cNvPr>
          <p:cNvSpPr/>
          <p:nvPr/>
        </p:nvSpPr>
        <p:spPr>
          <a:xfrm flipV="1">
            <a:off x="10790280" y="-720"/>
            <a:ext cx="1401120" cy="1344240"/>
          </a:xfrm>
          <a:custGeom>
            <a:avLst/>
            <a:gdLst>
              <a:gd name="textAreaLeft" fmla="*/ 0 w 1401120"/>
              <a:gd name="textAreaRight" fmla="*/ 1401840 w 1401120"/>
              <a:gd name="textAreaTop" fmla="*/ -360 h 1344240"/>
              <a:gd name="textAreaBottom" fmla="*/ 1344600 h 1344240"/>
            </a:gdLst>
            <a:ahLst/>
            <a:rect l="textAreaLeft" t="textAreaTop" r="textAreaRight" b="textAreaBottom"/>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156" name="Oval 57">
            <a:extLst>
              <a:ext uri="{C183D7F6-B498-43B3-948B-1728B52AA6E4}">
                <adec:decorative xmlns:adec="http://schemas.microsoft.com/office/drawing/2017/decorative" val="1"/>
              </a:ext>
            </a:extLst>
          </p:cNvPr>
          <p:cNvSpPr/>
          <p:nvPr/>
        </p:nvSpPr>
        <p:spPr>
          <a:xfrm>
            <a:off x="367560" y="4727160"/>
            <a:ext cx="319320" cy="31932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157" name="Oval 58">
            <a:extLst>
              <a:ext uri="{C183D7F6-B498-43B3-948B-1728B52AA6E4}">
                <adec:decorative xmlns:adec="http://schemas.microsoft.com/office/drawing/2017/decorative" val="1"/>
              </a:ext>
            </a:extLst>
          </p:cNvPr>
          <p:cNvSpPr/>
          <p:nvPr/>
        </p:nvSpPr>
        <p:spPr>
          <a:xfrm>
            <a:off x="367560" y="4727160"/>
            <a:ext cx="319320" cy="319320"/>
          </a:xfrm>
          <a:prstGeom prst="ellipse">
            <a:avLst/>
          </a:pr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grpSp>
        <p:nvGrpSpPr>
          <p:cNvPr id="158" name="Graphic 185">
            <a:extLst>
              <a:ext uri="{C183D7F6-B498-43B3-948B-1728B52AA6E4}">
                <adec:decorative xmlns:adec="http://schemas.microsoft.com/office/drawing/2017/decorative" val="1"/>
              </a:ext>
            </a:extLst>
          </p:cNvPr>
          <p:cNvGrpSpPr/>
          <p:nvPr/>
        </p:nvGrpSpPr>
        <p:grpSpPr>
          <a:xfrm>
            <a:off x="10504080" y="5801400"/>
            <a:ext cx="1053720" cy="469080"/>
            <a:chOff x="10504080" y="5801400"/>
            <a:chExt cx="1053720" cy="469080"/>
          </a:xfrm>
        </p:grpSpPr>
        <p:sp>
          <p:nvSpPr>
            <p:cNvPr id="159" name="Freeform: Shape 40">
              <a:extLst>
                <a:ext uri="{C183D7F6-B498-43B3-948B-1728B52AA6E4}">
                  <adec:decorative xmlns:adec="http://schemas.microsoft.com/office/drawing/2017/decorative" val="1"/>
                </a:ext>
              </a:extLst>
            </p:cNvPr>
            <p:cNvSpPr/>
            <p:nvPr/>
          </p:nvSpPr>
          <p:spPr>
            <a:xfrm>
              <a:off x="10504080" y="5801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765" y="268224"/>
                  </a:moveTo>
                  <a:lnTo>
                    <a:pt x="0" y="268224"/>
                  </a:lnTo>
                  <a:lnTo>
                    <a:pt x="182118" y="0"/>
                  </a:lnTo>
                  <a:lnTo>
                    <a:pt x="202883" y="0"/>
                  </a:lnTo>
                  <a:close/>
                </a:path>
              </a:pathLst>
            </a:custGeom>
            <a:solidFill>
              <a:srgbClr val="ffffff"/>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60" name="Freeform: Shape 41">
              <a:extLst>
                <a:ext uri="{C183D7F6-B498-43B3-948B-1728B52AA6E4}">
                  <adec:decorative xmlns:adec="http://schemas.microsoft.com/office/drawing/2017/decorative" val="1"/>
                </a:ext>
              </a:extLst>
            </p:cNvPr>
            <p:cNvSpPr/>
            <p:nvPr/>
          </p:nvSpPr>
          <p:spPr>
            <a:xfrm>
              <a:off x="10678680" y="5801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765" y="268224"/>
                  </a:moveTo>
                  <a:lnTo>
                    <a:pt x="0" y="268224"/>
                  </a:lnTo>
                  <a:lnTo>
                    <a:pt x="182118" y="0"/>
                  </a:lnTo>
                  <a:lnTo>
                    <a:pt x="202883" y="0"/>
                  </a:lnTo>
                  <a:close/>
                </a:path>
              </a:pathLst>
            </a:custGeom>
            <a:solidFill>
              <a:srgbClr val="ffffff"/>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61" name="Freeform: Shape 42">
              <a:extLst>
                <a:ext uri="{C183D7F6-B498-43B3-948B-1728B52AA6E4}">
                  <adec:decorative xmlns:adec="http://schemas.microsoft.com/office/drawing/2017/decorative" val="1"/>
                </a:ext>
              </a:extLst>
            </p:cNvPr>
            <p:cNvSpPr/>
            <p:nvPr/>
          </p:nvSpPr>
          <p:spPr>
            <a:xfrm>
              <a:off x="10853640" y="5801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rgbClr val="ffffff"/>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62" name="Freeform: Shape 43">
              <a:extLst>
                <a:ext uri="{C183D7F6-B498-43B3-948B-1728B52AA6E4}">
                  <adec:decorative xmlns:adec="http://schemas.microsoft.com/office/drawing/2017/decorative" val="1"/>
                </a:ext>
              </a:extLst>
            </p:cNvPr>
            <p:cNvSpPr/>
            <p:nvPr/>
          </p:nvSpPr>
          <p:spPr>
            <a:xfrm>
              <a:off x="11028240" y="5801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rgbClr val="ffffff"/>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63" name="Freeform: Shape 44">
              <a:extLst>
                <a:ext uri="{C183D7F6-B498-43B3-948B-1728B52AA6E4}">
                  <adec:decorative xmlns:adec="http://schemas.microsoft.com/office/drawing/2017/decorative" val="1"/>
                </a:ext>
              </a:extLst>
            </p:cNvPr>
            <p:cNvSpPr/>
            <p:nvPr/>
          </p:nvSpPr>
          <p:spPr>
            <a:xfrm>
              <a:off x="11203200" y="5801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rgbClr val="ffffff"/>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grpSp>
        <p:nvGrpSpPr>
          <p:cNvPr id="164" name="Graphic 185">
            <a:extLst>
              <a:ext uri="{C183D7F6-B498-43B3-948B-1728B52AA6E4}">
                <adec:decorative xmlns:adec="http://schemas.microsoft.com/office/drawing/2017/decorative" val="1"/>
              </a:ext>
            </a:extLst>
          </p:cNvPr>
          <p:cNvGrpSpPr/>
          <p:nvPr/>
        </p:nvGrpSpPr>
        <p:grpSpPr>
          <a:xfrm>
            <a:off x="10504080" y="5801400"/>
            <a:ext cx="1053720" cy="469080"/>
            <a:chOff x="10504080" y="5801400"/>
            <a:chExt cx="1053720" cy="469080"/>
          </a:xfrm>
        </p:grpSpPr>
        <p:sp>
          <p:nvSpPr>
            <p:cNvPr id="165" name="Freeform: Shape 63">
              <a:extLst>
                <a:ext uri="{C183D7F6-B498-43B3-948B-1728B52AA6E4}">
                  <adec:decorative xmlns:adec="http://schemas.microsoft.com/office/drawing/2017/decorative" val="1"/>
                </a:ext>
              </a:extLst>
            </p:cNvPr>
            <p:cNvSpPr/>
            <p:nvPr/>
          </p:nvSpPr>
          <p:spPr>
            <a:xfrm>
              <a:off x="10504080" y="5801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66" name="Freeform: Shape 48">
              <a:extLst>
                <a:ext uri="{C183D7F6-B498-43B3-948B-1728B52AA6E4}">
                  <adec:decorative xmlns:adec="http://schemas.microsoft.com/office/drawing/2017/decorative" val="1"/>
                </a:ext>
              </a:extLst>
            </p:cNvPr>
            <p:cNvSpPr/>
            <p:nvPr/>
          </p:nvSpPr>
          <p:spPr>
            <a:xfrm>
              <a:off x="10678680" y="5801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67" name="Freeform: Shape 49">
              <a:extLst>
                <a:ext uri="{C183D7F6-B498-43B3-948B-1728B52AA6E4}">
                  <adec:decorative xmlns:adec="http://schemas.microsoft.com/office/drawing/2017/decorative" val="1"/>
                </a:ext>
              </a:extLst>
            </p:cNvPr>
            <p:cNvSpPr/>
            <p:nvPr/>
          </p:nvSpPr>
          <p:spPr>
            <a:xfrm>
              <a:off x="10853640" y="5801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68" name="Freeform: Shape 50">
              <a:extLst>
                <a:ext uri="{C183D7F6-B498-43B3-948B-1728B52AA6E4}">
                  <adec:decorative xmlns:adec="http://schemas.microsoft.com/office/drawing/2017/decorative" val="1"/>
                </a:ext>
              </a:extLst>
            </p:cNvPr>
            <p:cNvSpPr/>
            <p:nvPr/>
          </p:nvSpPr>
          <p:spPr>
            <a:xfrm>
              <a:off x="11028240" y="5801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69" name="Freeform: Shape 51">
              <a:extLst>
                <a:ext uri="{C183D7F6-B498-43B3-948B-1728B52AA6E4}">
                  <adec:decorative xmlns:adec="http://schemas.microsoft.com/office/drawing/2017/decorative" val="1"/>
                </a:ext>
              </a:extLst>
            </p:cNvPr>
            <p:cNvSpPr/>
            <p:nvPr/>
          </p:nvSpPr>
          <p:spPr>
            <a:xfrm>
              <a:off x="11203200" y="580140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spTree>
  </p:cSld>
  <mc:AlternateContent>
    <mc:Choice Requires="p14">
      <p:transition spd="slow" p14:dur="1750">
        <p:random/>
        <p:sndAc>
          <p:stSnd>
            <p:snd r:embed="Ra3f6eee4bc8648e1" name="audio1.wav"/>
          </p:stSnd>
        </p:sndAc>
      </p:transition>
    </mc:Choice>
    <mc:Fallback>
      <p:transition spd="slow">
        <p:random/>
        <p:sndAc>
          <p:stSnd>
            <p:snd r:embed="Rb4ad4110644f4211" name="audio1.wav"/>
          </p:stSnd>
        </p:sndAc>
      </p:transition>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70" name="Rectangle 37">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171" name="Rectangle 38">
            <a:extLst>
              <a:ext uri="{C183D7F6-B498-43B3-948B-1728B52AA6E4}">
                <adec:decorative xmlns:adec="http://schemas.microsoft.com/office/drawing/2017/decorative" val="1"/>
              </a:ext>
            </a:extLst>
          </p:cNvPr>
          <p:cNvSpPr/>
          <p:nvPr/>
        </p:nvSpPr>
        <p:spPr>
          <a:xfrm>
            <a:off x="780840" y="1187280"/>
            <a:ext cx="5088960" cy="4482720"/>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172" name="Rectangle 39">
            <a:extLst>
              <a:ext uri="{C183D7F6-B498-43B3-948B-1728B52AA6E4}">
                <adec:decorative xmlns:adec="http://schemas.microsoft.com/office/drawing/2017/decorative" val="1"/>
              </a:ext>
            </a:extLst>
          </p:cNvPr>
          <p:cNvSpPr/>
          <p:nvPr/>
        </p:nvSpPr>
        <p:spPr>
          <a:xfrm>
            <a:off x="785160" y="1179000"/>
            <a:ext cx="5088960" cy="4482720"/>
          </a:xfrm>
          <a:prstGeom prst="rect">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173" name="Rectangle 40">
            <a:extLst>
              <a:ext uri="{C183D7F6-B498-43B3-948B-1728B52AA6E4}">
                <adec:decorative xmlns:adec="http://schemas.microsoft.com/office/drawing/2017/decorative" val="1"/>
              </a:ext>
            </a:extLst>
          </p:cNvPr>
          <p:cNvSpPr/>
          <p:nvPr/>
        </p:nvSpPr>
        <p:spPr>
          <a:xfrm>
            <a:off x="743760" y="1130760"/>
            <a:ext cx="5038920" cy="4438440"/>
          </a:xfrm>
          <a:prstGeom prst="rect">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grpSp>
        <p:nvGrpSpPr>
          <p:cNvPr id="174" name="Graphic 38">
            <a:extLst>
              <a:ext uri="{C183D7F6-B498-43B3-948B-1728B52AA6E4}">
                <adec:decorative xmlns:adec="http://schemas.microsoft.com/office/drawing/2017/decorative" val="1"/>
              </a:ext>
            </a:extLst>
          </p:cNvPr>
          <p:cNvGrpSpPr/>
          <p:nvPr/>
        </p:nvGrpSpPr>
        <p:grpSpPr>
          <a:xfrm>
            <a:off x="102960" y="1424160"/>
            <a:ext cx="1354680" cy="502920"/>
            <a:chOff x="102960" y="1424160"/>
            <a:chExt cx="1354680" cy="502920"/>
          </a:xfrm>
        </p:grpSpPr>
        <p:sp>
          <p:nvSpPr>
            <p:cNvPr id="175" name="Freeform: Shape 16">
              <a:extLst>
                <a:ext uri="{C183D7F6-B498-43B3-948B-1728B52AA6E4}">
                  <adec:decorative xmlns:adec="http://schemas.microsoft.com/office/drawing/2017/decorative" val="1"/>
                </a:ext>
              </a:extLst>
            </p:cNvPr>
            <p:cNvSpPr/>
            <p:nvPr/>
          </p:nvSpPr>
          <p:spPr>
            <a:xfrm>
              <a:off x="102960" y="1424160"/>
              <a:ext cx="1354680" cy="194040"/>
            </a:xfrm>
            <a:custGeom>
              <a:avLst/>
              <a:gdLst>
                <a:gd name="textAreaLeft" fmla="*/ 0 w 1354680"/>
                <a:gd name="textAreaRight" fmla="*/ 1355400 w 1354680"/>
                <a:gd name="textAreaTop" fmla="*/ 0 h 194040"/>
                <a:gd name="textAreaBottom" fmla="*/ 194760 h 194040"/>
              </a:gdLst>
              <a:ahLst/>
              <a:rect l="textAreaLeft" t="textAreaTop" r="textAreaRight" b="textAreaBottom"/>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solidFill>
              <a:schemeClr val="bg1"/>
            </a:solidFill>
            <a:ln w="25320">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76" name="Freeform: Shape 42">
              <a:extLst>
                <a:ext uri="{C183D7F6-B498-43B3-948B-1728B52AA6E4}">
                  <adec:decorative xmlns:adec="http://schemas.microsoft.com/office/drawing/2017/decorative" val="1"/>
                </a:ext>
              </a:extLst>
            </p:cNvPr>
            <p:cNvSpPr/>
            <p:nvPr/>
          </p:nvSpPr>
          <p:spPr>
            <a:xfrm>
              <a:off x="102960" y="1733040"/>
              <a:ext cx="1354680" cy="194040"/>
            </a:xfrm>
            <a:custGeom>
              <a:avLst/>
              <a:gdLst>
                <a:gd name="textAreaLeft" fmla="*/ 0 w 1354680"/>
                <a:gd name="textAreaRight" fmla="*/ 1355400 w 1354680"/>
                <a:gd name="textAreaTop" fmla="*/ 0 h 194040"/>
                <a:gd name="textAreaBottom" fmla="*/ 194760 h 194040"/>
              </a:gdLst>
              <a:ahLst/>
              <a:rect l="textAreaLeft" t="textAreaTop" r="textAreaRight" b="textAreaBottom"/>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solidFill>
              <a:schemeClr val="bg1"/>
            </a:solidFill>
            <a:ln w="25320">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sp>
        <p:nvSpPr>
          <p:cNvPr id="177" name="Graphic 212">
            <a:extLst>
              <a:ext uri="{C183D7F6-B498-43B3-948B-1728B52AA6E4}">
                <adec:decorative xmlns:adec="http://schemas.microsoft.com/office/drawing/2017/decorative" val="1"/>
              </a:ext>
            </a:extLst>
          </p:cNvPr>
          <p:cNvSpPr/>
          <p:nvPr/>
        </p:nvSpPr>
        <p:spPr>
          <a:xfrm>
            <a:off x="4402440" y="629640"/>
            <a:ext cx="913680" cy="913680"/>
          </a:xfrm>
          <a:custGeom>
            <a:avLst/>
            <a:gdLst>
              <a:gd name="textAreaLeft" fmla="*/ 0 w 913680"/>
              <a:gd name="textAreaRight" fmla="*/ 914400 w 913680"/>
              <a:gd name="textAreaTop" fmla="*/ 0 h 913680"/>
              <a:gd name="textAreaBottom" fmla="*/ 914400 h 913680"/>
            </a:gdLst>
            <a:ah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000000"/>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178" name="Graphic 212">
            <a:extLst>
              <a:ext uri="{C183D7F6-B498-43B3-948B-1728B52AA6E4}">
                <adec:decorative xmlns:adec="http://schemas.microsoft.com/office/drawing/2017/decorative" val="1"/>
              </a:ext>
            </a:extLst>
          </p:cNvPr>
          <p:cNvSpPr/>
          <p:nvPr/>
        </p:nvSpPr>
        <p:spPr>
          <a:xfrm>
            <a:off x="4402440" y="629640"/>
            <a:ext cx="913680" cy="913680"/>
          </a:xfrm>
          <a:custGeom>
            <a:avLst/>
            <a:gdLst>
              <a:gd name="textAreaLeft" fmla="*/ 0 w 913680"/>
              <a:gd name="textAreaRight" fmla="*/ 914400 w 913680"/>
              <a:gd name="textAreaTop" fmla="*/ 0 h 913680"/>
              <a:gd name="textAreaBottom" fmla="*/ 914400 h 913680"/>
            </a:gdLst>
            <a:ah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grpSp>
        <p:nvGrpSpPr>
          <p:cNvPr id="179" name="Graphic 4">
            <a:extLst>
              <a:ext uri="{C183D7F6-B498-43B3-948B-1728B52AA6E4}">
                <adec:decorative xmlns:adec="http://schemas.microsoft.com/office/drawing/2017/decorative" val="1"/>
              </a:ext>
            </a:extLst>
          </p:cNvPr>
          <p:cNvGrpSpPr/>
          <p:nvPr/>
        </p:nvGrpSpPr>
        <p:grpSpPr>
          <a:xfrm>
            <a:off x="5532840" y="5188680"/>
            <a:ext cx="1075680" cy="1076040"/>
            <a:chOff x="5532840" y="5188680"/>
            <a:chExt cx="1075680" cy="1076040"/>
          </a:xfrm>
        </p:grpSpPr>
        <p:sp>
          <p:nvSpPr>
            <p:cNvPr id="180" name="Freeform: Shape 24">
              <a:extLst>
                <a:ext uri="{C183D7F6-B498-43B3-948B-1728B52AA6E4}">
                  <adec:decorative xmlns:adec="http://schemas.microsoft.com/office/drawing/2017/decorative" val="1"/>
                </a:ext>
              </a:extLst>
            </p:cNvPr>
            <p:cNvSpPr/>
            <p:nvPr/>
          </p:nvSpPr>
          <p:spPr>
            <a:xfrm>
              <a:off x="5593320" y="5249160"/>
              <a:ext cx="227880" cy="227880"/>
            </a:xfrm>
            <a:custGeom>
              <a:avLst/>
              <a:gdLst>
                <a:gd name="textAreaLeft" fmla="*/ 0 w 227880"/>
                <a:gd name="textAreaRight" fmla="*/ 228600 w 227880"/>
                <a:gd name="textAreaTop" fmla="*/ 0 h 227880"/>
                <a:gd name="textAreaBottom" fmla="*/ 228600 h 227880"/>
              </a:gdLst>
              <a:ahLst/>
              <a:rect l="textAreaLeft" t="textAreaTop" r="textAreaRight" b="textAreaBottom"/>
              <a:pathLst>
                <a:path w="112966" h="112966">
                  <a:moveTo>
                    <a:pt x="112967" y="0"/>
                  </a:moveTo>
                  <a:lnTo>
                    <a:pt x="0" y="112967"/>
                  </a:lnTo>
                  <a:cubicBezTo>
                    <a:pt x="25356" y="64747"/>
                    <a:pt x="64747" y="25356"/>
                    <a:pt x="112967" y="0"/>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81" name="Freeform: Shape 25">
              <a:extLst>
                <a:ext uri="{C183D7F6-B498-43B3-948B-1728B52AA6E4}">
                  <adec:decorative xmlns:adec="http://schemas.microsoft.com/office/drawing/2017/decorative" val="1"/>
                </a:ext>
              </a:extLst>
            </p:cNvPr>
            <p:cNvSpPr/>
            <p:nvPr/>
          </p:nvSpPr>
          <p:spPr>
            <a:xfrm>
              <a:off x="5536440" y="5192640"/>
              <a:ext cx="465120" cy="465120"/>
            </a:xfrm>
            <a:custGeom>
              <a:avLst/>
              <a:gdLst>
                <a:gd name="textAreaLeft" fmla="*/ 0 w 465120"/>
                <a:gd name="textAreaRight" fmla="*/ 465840 w 465120"/>
                <a:gd name="textAreaTop" fmla="*/ 0 h 465120"/>
                <a:gd name="textAreaBottom" fmla="*/ 465840 h 465120"/>
              </a:gdLst>
              <a:ahLst/>
              <a:rect l="textAreaLeft" t="textAreaTop" r="textAreaRight" b="textAreaBottom"/>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82" name="Freeform: Shape 26">
              <a:extLst>
                <a:ext uri="{C183D7F6-B498-43B3-948B-1728B52AA6E4}">
                  <adec:decorative xmlns:adec="http://schemas.microsoft.com/office/drawing/2017/decorative" val="1"/>
                </a:ext>
              </a:extLst>
            </p:cNvPr>
            <p:cNvSpPr/>
            <p:nvPr/>
          </p:nvSpPr>
          <p:spPr>
            <a:xfrm>
              <a:off x="5532840" y="5188680"/>
              <a:ext cx="594360" cy="594360"/>
            </a:xfrm>
            <a:custGeom>
              <a:avLst/>
              <a:gdLst>
                <a:gd name="textAreaLeft" fmla="*/ 0 w 594360"/>
                <a:gd name="textAreaRight" fmla="*/ 595080 w 594360"/>
                <a:gd name="textAreaTop" fmla="*/ 0 h 594360"/>
                <a:gd name="textAreaBottom" fmla="*/ 595080 h 594360"/>
              </a:gdLst>
              <a:ahLst/>
              <a:rect l="textAreaLeft" t="textAreaTop" r="textAreaRight" b="textAreaBottom"/>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83" name="Freeform: Shape 27">
              <a:extLst>
                <a:ext uri="{C183D7F6-B498-43B3-948B-1728B52AA6E4}">
                  <adec:decorative xmlns:adec="http://schemas.microsoft.com/office/drawing/2017/decorative" val="1"/>
                </a:ext>
              </a:extLst>
            </p:cNvPr>
            <p:cNvSpPr/>
            <p:nvPr/>
          </p:nvSpPr>
          <p:spPr>
            <a:xfrm>
              <a:off x="5548680" y="5204520"/>
              <a:ext cx="681480" cy="681480"/>
            </a:xfrm>
            <a:custGeom>
              <a:avLst/>
              <a:gdLst>
                <a:gd name="textAreaLeft" fmla="*/ 0 w 681480"/>
                <a:gd name="textAreaRight" fmla="*/ 682200 w 681480"/>
                <a:gd name="textAreaTop" fmla="*/ 0 h 681480"/>
                <a:gd name="textAreaBottom" fmla="*/ 682200 h 681480"/>
              </a:gdLst>
              <a:ahLst/>
              <a:rect l="textAreaLeft" t="textAreaTop" r="textAreaRight" b="textAreaBottom"/>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84" name="Freeform: Shape 28">
              <a:extLst>
                <a:ext uri="{C183D7F6-B498-43B3-948B-1728B52AA6E4}">
                  <adec:decorative xmlns:adec="http://schemas.microsoft.com/office/drawing/2017/decorative" val="1"/>
                </a:ext>
              </a:extLst>
            </p:cNvPr>
            <p:cNvSpPr/>
            <p:nvPr/>
          </p:nvSpPr>
          <p:spPr>
            <a:xfrm>
              <a:off x="5581080" y="5237280"/>
              <a:ext cx="736920" cy="736920"/>
            </a:xfrm>
            <a:custGeom>
              <a:avLst/>
              <a:gdLst>
                <a:gd name="textAreaLeft" fmla="*/ 0 w 736920"/>
                <a:gd name="textAreaRight" fmla="*/ 737640 w 736920"/>
                <a:gd name="textAreaTop" fmla="*/ 0 h 736920"/>
                <a:gd name="textAreaBottom" fmla="*/ 737640 h 736920"/>
              </a:gdLst>
              <a:ahLst/>
              <a:rect l="textAreaLeft" t="textAreaTop" r="textAreaRight" b="textAreaBottom"/>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85" name="Freeform: Shape 29">
              <a:extLst>
                <a:ext uri="{C183D7F6-B498-43B3-948B-1728B52AA6E4}">
                  <adec:decorative xmlns:adec="http://schemas.microsoft.com/office/drawing/2017/decorative" val="1"/>
                </a:ext>
              </a:extLst>
            </p:cNvPr>
            <p:cNvSpPr/>
            <p:nvPr/>
          </p:nvSpPr>
          <p:spPr>
            <a:xfrm>
              <a:off x="5625720" y="5281920"/>
              <a:ext cx="768600" cy="768600"/>
            </a:xfrm>
            <a:custGeom>
              <a:avLst/>
              <a:gdLst>
                <a:gd name="textAreaLeft" fmla="*/ 0 w 768600"/>
                <a:gd name="textAreaRight" fmla="*/ 769320 w 768600"/>
                <a:gd name="textAreaTop" fmla="*/ 0 h 768600"/>
                <a:gd name="textAreaBottom" fmla="*/ 769320 h 768600"/>
              </a:gdLst>
              <a:ahLst/>
              <a:rect l="textAreaLeft" t="textAreaTop" r="textAreaRight" b="textAreaBottom"/>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86" name="Freeform: Shape 30">
              <a:extLst>
                <a:ext uri="{C183D7F6-B498-43B3-948B-1728B52AA6E4}">
                  <adec:decorative xmlns:adec="http://schemas.microsoft.com/office/drawing/2017/decorative" val="1"/>
                </a:ext>
              </a:extLst>
            </p:cNvPr>
            <p:cNvSpPr/>
            <p:nvPr/>
          </p:nvSpPr>
          <p:spPr>
            <a:xfrm>
              <a:off x="5681520" y="5337360"/>
              <a:ext cx="778680" cy="778680"/>
            </a:xfrm>
            <a:custGeom>
              <a:avLst/>
              <a:gdLst>
                <a:gd name="textAreaLeft" fmla="*/ 0 w 778680"/>
                <a:gd name="textAreaRight" fmla="*/ 779400 w 778680"/>
                <a:gd name="textAreaTop" fmla="*/ 0 h 778680"/>
                <a:gd name="textAreaBottom" fmla="*/ 779400 h 778680"/>
              </a:gdLst>
              <a:ahLst/>
              <a:rect l="textAreaLeft" t="textAreaTop" r="textAreaRight" b="textAreaBottom"/>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87" name="Freeform: Shape 31">
              <a:extLst>
                <a:ext uri="{C183D7F6-B498-43B3-948B-1728B52AA6E4}">
                  <adec:decorative xmlns:adec="http://schemas.microsoft.com/office/drawing/2017/decorative" val="1"/>
                </a:ext>
              </a:extLst>
            </p:cNvPr>
            <p:cNvSpPr/>
            <p:nvPr/>
          </p:nvSpPr>
          <p:spPr>
            <a:xfrm>
              <a:off x="5748120" y="5403240"/>
              <a:ext cx="767520" cy="768600"/>
            </a:xfrm>
            <a:custGeom>
              <a:avLst/>
              <a:gdLst>
                <a:gd name="textAreaLeft" fmla="*/ 0 w 767520"/>
                <a:gd name="textAreaRight" fmla="*/ 768240 w 767520"/>
                <a:gd name="textAreaTop" fmla="*/ 0 h 768600"/>
                <a:gd name="textAreaBottom" fmla="*/ 769320 h 768600"/>
              </a:gdLst>
              <a:ahLst/>
              <a:rect l="textAreaLeft" t="textAreaTop" r="textAreaRight" b="textAreaBottom"/>
              <a:pathLst>
                <a:path w="379761" h="380237">
                  <a:moveTo>
                    <a:pt x="372428" y="0"/>
                  </a:moveTo>
                  <a:cubicBezTo>
                    <a:pt x="374999" y="3239"/>
                    <a:pt x="377381" y="6572"/>
                    <a:pt x="379762" y="9525"/>
                  </a:cubicBezTo>
                  <a:lnTo>
                    <a:pt x="9525" y="380238"/>
                  </a:lnTo>
                  <a:cubicBezTo>
                    <a:pt x="6096" y="377857"/>
                    <a:pt x="2762" y="375476"/>
                    <a:pt x="0" y="372904"/>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88" name="Freeform: Shape 32">
              <a:extLst>
                <a:ext uri="{C183D7F6-B498-43B3-948B-1728B52AA6E4}">
                  <adec:decorative xmlns:adec="http://schemas.microsoft.com/office/drawing/2017/decorative" val="1"/>
                </a:ext>
              </a:extLst>
            </p:cNvPr>
            <p:cNvSpPr/>
            <p:nvPr/>
          </p:nvSpPr>
          <p:spPr>
            <a:xfrm>
              <a:off x="5823000" y="5479200"/>
              <a:ext cx="737280" cy="737280"/>
            </a:xfrm>
            <a:custGeom>
              <a:avLst/>
              <a:gdLst>
                <a:gd name="textAreaLeft" fmla="*/ 0 w 737280"/>
                <a:gd name="textAreaRight" fmla="*/ 738000 w 737280"/>
                <a:gd name="textAreaTop" fmla="*/ 0 h 737280"/>
                <a:gd name="textAreaBottom" fmla="*/ 738000 h 737280"/>
              </a:gdLst>
              <a:ahLst/>
              <a:rect l="textAreaLeft" t="textAreaTop" r="textAreaRight" b="textAreaBottom"/>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89" name="Freeform: Shape 33">
              <a:extLst>
                <a:ext uri="{C183D7F6-B498-43B3-948B-1728B52AA6E4}">
                  <adec:decorative xmlns:adec="http://schemas.microsoft.com/office/drawing/2017/decorative" val="1"/>
                </a:ext>
              </a:extLst>
            </p:cNvPr>
            <p:cNvSpPr/>
            <p:nvPr/>
          </p:nvSpPr>
          <p:spPr>
            <a:xfrm>
              <a:off x="5911200" y="5567400"/>
              <a:ext cx="681480" cy="681480"/>
            </a:xfrm>
            <a:custGeom>
              <a:avLst/>
              <a:gdLst>
                <a:gd name="textAreaLeft" fmla="*/ 0 w 681480"/>
                <a:gd name="textAreaRight" fmla="*/ 682200 w 681480"/>
                <a:gd name="textAreaTop" fmla="*/ 0 h 681480"/>
                <a:gd name="textAreaBottom" fmla="*/ 682200 h 681480"/>
              </a:gdLst>
              <a:ahLst/>
              <a:rect l="textAreaLeft" t="textAreaTop" r="textAreaRight" b="textAreaBottom"/>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90" name="Freeform: Shape 34">
              <a:extLst>
                <a:ext uri="{C183D7F6-B498-43B3-948B-1728B52AA6E4}">
                  <adec:decorative xmlns:adec="http://schemas.microsoft.com/office/drawing/2017/decorative" val="1"/>
                </a:ext>
              </a:extLst>
            </p:cNvPr>
            <p:cNvSpPr/>
            <p:nvPr/>
          </p:nvSpPr>
          <p:spPr>
            <a:xfrm>
              <a:off x="6014160" y="5670360"/>
              <a:ext cx="594360" cy="594360"/>
            </a:xfrm>
            <a:custGeom>
              <a:avLst/>
              <a:gdLst>
                <a:gd name="textAreaLeft" fmla="*/ 0 w 594360"/>
                <a:gd name="textAreaRight" fmla="*/ 595080 w 594360"/>
                <a:gd name="textAreaTop" fmla="*/ 0 h 594360"/>
                <a:gd name="textAreaBottom" fmla="*/ 595080 h 594360"/>
              </a:gdLst>
              <a:ahLst/>
              <a:rect l="textAreaLeft" t="textAreaTop" r="textAreaRight" b="textAreaBottom"/>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91" name="Freeform: Shape 35">
              <a:extLst>
                <a:ext uri="{C183D7F6-B498-43B3-948B-1728B52AA6E4}">
                  <adec:decorative xmlns:adec="http://schemas.microsoft.com/office/drawing/2017/decorative" val="1"/>
                </a:ext>
              </a:extLst>
            </p:cNvPr>
            <p:cNvSpPr/>
            <p:nvPr/>
          </p:nvSpPr>
          <p:spPr>
            <a:xfrm>
              <a:off x="6139800" y="5795640"/>
              <a:ext cx="465120" cy="465120"/>
            </a:xfrm>
            <a:custGeom>
              <a:avLst/>
              <a:gdLst>
                <a:gd name="textAreaLeft" fmla="*/ 0 w 465120"/>
                <a:gd name="textAreaRight" fmla="*/ 465840 w 465120"/>
                <a:gd name="textAreaTop" fmla="*/ 0 h 465120"/>
                <a:gd name="textAreaBottom" fmla="*/ 465840 h 465120"/>
              </a:gdLst>
              <a:ahLst/>
              <a:rect l="textAreaLeft" t="textAreaTop" r="textAreaRight" b="textAreaBottom"/>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192" name="Freeform: Shape 36">
              <a:extLst>
                <a:ext uri="{C183D7F6-B498-43B3-948B-1728B52AA6E4}">
                  <adec:decorative xmlns:adec="http://schemas.microsoft.com/office/drawing/2017/decorative" val="1"/>
                </a:ext>
              </a:extLst>
            </p:cNvPr>
            <p:cNvSpPr/>
            <p:nvPr/>
          </p:nvSpPr>
          <p:spPr>
            <a:xfrm>
              <a:off x="6320520" y="5976360"/>
              <a:ext cx="227520" cy="227520"/>
            </a:xfrm>
            <a:custGeom>
              <a:avLst/>
              <a:gdLst>
                <a:gd name="textAreaLeft" fmla="*/ 0 w 227520"/>
                <a:gd name="textAreaRight" fmla="*/ 228240 w 227520"/>
                <a:gd name="textAreaTop" fmla="*/ 0 h 227520"/>
                <a:gd name="textAreaBottom" fmla="*/ 228240 h 227520"/>
              </a:gdLst>
              <a:ahLst/>
              <a:rect l="textAreaLeft" t="textAreaTop" r="textAreaRight" b="textAreaBottom"/>
              <a:pathLst>
                <a:path w="112871" h="112871">
                  <a:moveTo>
                    <a:pt x="112871" y="0"/>
                  </a:moveTo>
                  <a:cubicBezTo>
                    <a:pt x="87618" y="48239"/>
                    <a:pt x="48239" y="87618"/>
                    <a:pt x="0" y="112871"/>
                  </a:cubicBez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sp>
        <p:nvSpPr>
          <p:cNvPr id="193" name="PlaceHolder 1"/>
          <p:cNvSpPr>
            <a:spLocks noGrp="1"/>
          </p:cNvSpPr>
          <p:nvPr>
            <p:ph type="title"/>
          </p:nvPr>
        </p:nvSpPr>
        <p:spPr>
          <a:xfrm>
            <a:off x="838080" y="1391760"/>
            <a:ext cx="4904640" cy="4041360"/>
          </a:xfrm>
          <a:prstGeom prst="rect">
            <a:avLst/>
          </a:prstGeom>
          <a:noFill/>
          <a:ln w="0">
            <a:noFill/>
          </a:ln>
        </p:spPr>
        <p:txBody>
          <a:bodyPr lIns="91440" rIns="91440" tIns="45720" bIns="45720" anchor="ctr">
            <a:normAutofit/>
          </a:bodyPr>
          <a:p>
            <a:pPr indent="0" algn="ctr" defTabSz="914400">
              <a:lnSpc>
                <a:spcPct val="90000"/>
              </a:lnSpc>
              <a:buNone/>
              <a:tabLst>
                <a:tab algn="l" pos="0"/>
              </a:tabLst>
            </a:pPr>
            <a:r>
              <a:rPr b="1" lang="en-IN" sz="4400" spc="-1" strike="noStrike">
                <a:solidFill>
                  <a:schemeClr val="lt1"/>
                </a:solidFill>
                <a:latin typeface="Aptos Display"/>
              </a:rPr>
              <a:t>Creating our own dataset </a:t>
            </a:r>
            <a:endParaRPr b="0" lang="en-US" sz="4400" spc="-1" strike="noStrike">
              <a:solidFill>
                <a:srgbClr val="000000"/>
              </a:solidFill>
              <a:latin typeface="Arial"/>
            </a:endParaRPr>
          </a:p>
        </p:txBody>
      </p:sp>
      <p:sp>
        <p:nvSpPr>
          <p:cNvPr id="194" name="PlaceHolder 2"/>
          <p:cNvSpPr>
            <a:spLocks noGrp="1"/>
          </p:cNvSpPr>
          <p:nvPr>
            <p:ph/>
          </p:nvPr>
        </p:nvSpPr>
        <p:spPr>
          <a:xfrm>
            <a:off x="6477120" y="1130760"/>
            <a:ext cx="4974120" cy="43506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endParaRPr b="0" lang="en-US" sz="1300" spc="-1" strike="noStrike">
              <a:solidFill>
                <a:srgbClr val="000000"/>
              </a:solidFill>
              <a:latin typeface="Arial"/>
            </a:endParaRPr>
          </a:p>
          <a:p>
            <a:pPr marL="228600" indent="-228600" defTabSz="914400">
              <a:lnSpc>
                <a:spcPct val="90000"/>
              </a:lnSpc>
              <a:spcBef>
                <a:spcPts val="1001"/>
              </a:spcBef>
              <a:buClr>
                <a:srgbClr val="ffffff"/>
              </a:buClr>
              <a:buFont typeface="Arial"/>
              <a:buChar char="•"/>
              <a:tabLst>
                <a:tab algn="l" pos="0"/>
              </a:tabLst>
            </a:pPr>
            <a:r>
              <a:rPr b="1" lang="en-IN" sz="1600" spc="-1" strike="noStrike">
                <a:solidFill>
                  <a:schemeClr val="lt1"/>
                </a:solidFill>
                <a:latin typeface="Aptos"/>
                <a:ea typeface="Aptos"/>
              </a:rPr>
              <a:t>Setting up Roboflow</a:t>
            </a:r>
            <a:endParaRPr b="0" lang="en-US" sz="1600" spc="-1" strike="noStrike">
              <a:solidFill>
                <a:srgbClr val="000000"/>
              </a:solidFill>
              <a:latin typeface="Arial"/>
            </a:endParaRPr>
          </a:p>
          <a:p>
            <a:pPr marL="228600" indent="-228600" defTabSz="914400">
              <a:lnSpc>
                <a:spcPct val="90000"/>
              </a:lnSpc>
              <a:spcBef>
                <a:spcPts val="1001"/>
              </a:spcBef>
              <a:buClr>
                <a:srgbClr val="ffffff"/>
              </a:buClr>
              <a:buFont typeface="Arial"/>
              <a:buChar char="•"/>
              <a:tabLst>
                <a:tab algn="l" pos="0"/>
              </a:tabLst>
            </a:pPr>
            <a:r>
              <a:rPr b="0" lang="en-IN" sz="1600" spc="-1" strike="noStrike">
                <a:solidFill>
                  <a:schemeClr val="lt1"/>
                </a:solidFill>
                <a:latin typeface="Aptos"/>
                <a:ea typeface="Aptos"/>
              </a:rPr>
              <a:t>Researched different compatible and easy-to-operate datasets. Surfed websites like Kaggle, ImageNet, and Roboflow. Finally, decided to create the dataset on Roboflow.</a:t>
            </a:r>
            <a:endParaRPr b="0" lang="en-US" sz="1600" spc="-1" strike="noStrike">
              <a:solidFill>
                <a:srgbClr val="000000"/>
              </a:solidFill>
              <a:latin typeface="Arial"/>
            </a:endParaRPr>
          </a:p>
          <a:p>
            <a:pPr marL="228600" indent="-228600" defTabSz="914400">
              <a:lnSpc>
                <a:spcPct val="90000"/>
              </a:lnSpc>
              <a:spcBef>
                <a:spcPts val="1001"/>
              </a:spcBef>
              <a:buClr>
                <a:srgbClr val="ffffff"/>
              </a:buClr>
              <a:buFont typeface="Arial"/>
              <a:buChar char="•"/>
              <a:tabLst>
                <a:tab algn="l" pos="0"/>
              </a:tabLst>
            </a:pPr>
            <a:r>
              <a:rPr b="1" lang="en-IN" sz="1600" spc="-1" strike="noStrike">
                <a:solidFill>
                  <a:schemeClr val="lt1"/>
                </a:solidFill>
                <a:latin typeface="Aptos"/>
                <a:ea typeface="Aptos"/>
              </a:rPr>
              <a:t>Creating Custom Dataset</a:t>
            </a:r>
            <a:endParaRPr b="0" lang="en-US" sz="1600" spc="-1" strike="noStrike">
              <a:solidFill>
                <a:srgbClr val="000000"/>
              </a:solidFill>
              <a:latin typeface="Arial"/>
            </a:endParaRPr>
          </a:p>
          <a:p>
            <a:pPr marL="228600" indent="-228600" defTabSz="914400">
              <a:lnSpc>
                <a:spcPct val="90000"/>
              </a:lnSpc>
              <a:spcBef>
                <a:spcPts val="1001"/>
              </a:spcBef>
              <a:buClr>
                <a:srgbClr val="ffffff"/>
              </a:buClr>
              <a:buFont typeface="Arial"/>
              <a:buChar char="•"/>
              <a:tabLst>
                <a:tab algn="l" pos="0"/>
              </a:tabLst>
            </a:pPr>
            <a:r>
              <a:rPr b="0" lang="en-IN" sz="1600" spc="-1" strike="noStrike">
                <a:solidFill>
                  <a:schemeClr val="lt1"/>
                </a:solidFill>
                <a:latin typeface="Aptos"/>
                <a:ea typeface="Aptos"/>
              </a:rPr>
              <a:t>Watched relevant YouTube videos on how to set up or initialize the dataset and uploaded stored pictures.</a:t>
            </a:r>
            <a:endParaRPr b="0" lang="en-US" sz="1600" spc="-1" strike="noStrike">
              <a:solidFill>
                <a:srgbClr val="000000"/>
              </a:solidFill>
              <a:latin typeface="Arial"/>
            </a:endParaRPr>
          </a:p>
          <a:p>
            <a:pPr marL="228600" indent="-228600" defTabSz="914400">
              <a:lnSpc>
                <a:spcPct val="90000"/>
              </a:lnSpc>
              <a:spcBef>
                <a:spcPts val="1001"/>
              </a:spcBef>
              <a:buClr>
                <a:srgbClr val="ffffff"/>
              </a:buClr>
              <a:buFont typeface="Arial"/>
              <a:buChar char="•"/>
              <a:tabLst>
                <a:tab algn="l" pos="0"/>
              </a:tabLst>
            </a:pPr>
            <a:r>
              <a:rPr b="1" lang="en-IN" sz="1600" spc="-1" strike="noStrike">
                <a:solidFill>
                  <a:schemeClr val="lt1"/>
                </a:solidFill>
                <a:latin typeface="Aptos"/>
                <a:ea typeface="Aptos"/>
              </a:rPr>
              <a:t>Annotation and Labeling</a:t>
            </a:r>
            <a:endParaRPr b="0" lang="en-US" sz="1600" spc="-1" strike="noStrike">
              <a:solidFill>
                <a:srgbClr val="000000"/>
              </a:solidFill>
              <a:latin typeface="Arial"/>
            </a:endParaRPr>
          </a:p>
          <a:p>
            <a:pPr marL="228600" indent="-228600" defTabSz="914400">
              <a:lnSpc>
                <a:spcPct val="90000"/>
              </a:lnSpc>
              <a:spcBef>
                <a:spcPts val="1001"/>
              </a:spcBef>
              <a:buClr>
                <a:srgbClr val="ffffff"/>
              </a:buClr>
              <a:buFont typeface="Arial"/>
              <a:buChar char="•"/>
              <a:tabLst>
                <a:tab algn="l" pos="0"/>
              </a:tabLst>
            </a:pPr>
            <a:r>
              <a:rPr b="0" lang="en-IN" sz="1600" spc="-1" strike="noStrike">
                <a:solidFill>
                  <a:schemeClr val="lt1"/>
                </a:solidFill>
                <a:latin typeface="Aptos"/>
                <a:ea typeface="Aptos"/>
              </a:rPr>
              <a:t>Applied labels to waste objects, such as giving the label "Plastic Bottle" to various bottles including drinking water bottles, packaged bottles, and crushed or crumbled bottles.</a:t>
            </a:r>
            <a:endParaRPr b="0" lang="en-US" sz="1600" spc="-1" strike="noStrike">
              <a:solidFill>
                <a:srgbClr val="000000"/>
              </a:solidFill>
              <a:latin typeface="Arial"/>
            </a:endParaRPr>
          </a:p>
          <a:p>
            <a:pPr marL="228600" indent="-228600" defTabSz="914400">
              <a:lnSpc>
                <a:spcPct val="90000"/>
              </a:lnSpc>
              <a:spcBef>
                <a:spcPts val="1001"/>
              </a:spcBef>
              <a:buClr>
                <a:srgbClr val="ffffff"/>
              </a:buClr>
              <a:buFont typeface="Arial"/>
              <a:buChar char="•"/>
              <a:tabLst>
                <a:tab algn="l" pos="0"/>
              </a:tabLst>
            </a:pPr>
            <a:r>
              <a:rPr b="0" lang="en-IN" sz="1600" spc="-1" strike="noStrike">
                <a:solidFill>
                  <a:schemeClr val="lt1"/>
                </a:solidFill>
                <a:latin typeface="Aptos"/>
                <a:ea typeface="Aptos"/>
              </a:rPr>
              <a:t>Used layers to cover the waste objects in the image and mapped them to classes corresponding to specific waste types.</a:t>
            </a:r>
            <a:endParaRPr b="0" lang="en-US" sz="1600" spc="-1" strike="noStrike">
              <a:solidFill>
                <a:srgbClr val="000000"/>
              </a:solidFill>
              <a:latin typeface="Arial"/>
            </a:endParaRPr>
          </a:p>
          <a:p>
            <a:pPr indent="0" defTabSz="914400">
              <a:lnSpc>
                <a:spcPct val="90000"/>
              </a:lnSpc>
              <a:spcBef>
                <a:spcPts val="1001"/>
              </a:spcBef>
              <a:buNone/>
              <a:tabLst>
                <a:tab algn="l" pos="0"/>
              </a:tabLst>
            </a:pPr>
            <a:endParaRPr b="0" lang="en-US" sz="1300" spc="-1" strike="noStrike">
              <a:solidFill>
                <a:srgbClr val="000000"/>
              </a:solidFill>
              <a:latin typeface="Arial"/>
            </a:endParaRPr>
          </a:p>
        </p:txBody>
      </p:sp>
    </p:spTree>
  </p:cSld>
  <mc:AlternateContent>
    <mc:Choice Requires="p14">
      <p:transition spd="slow" p14:dur="1750">
        <p:random/>
        <p:sndAc>
          <p:stSnd>
            <p:snd r:embed="R7373d3e44e544d47" name="audio1.wav"/>
          </p:stSnd>
        </p:sndAc>
      </p:transition>
    </mc:Choice>
    <mc:Fallback>
      <p:transition spd="slow">
        <p:random/>
        <p:sndAc>
          <p:stSnd>
            <p:snd r:embed="R663cd9fda42f4ea6" name="audio1.wav"/>
          </p:stSnd>
        </p:sndAc>
      </p:transition>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95" name="Rectangle 18">
            <a:extLst>
              <a:ext uri="{C183D7F6-B498-43B3-948B-1728B52AA6E4}">
                <adec:decorative xmlns:adec="http://schemas.microsoft.com/office/drawing/2017/decorative" val="1"/>
              </a:ext>
            </a:extLst>
          </p:cNvPr>
          <p:cNvSpPr/>
          <p:nvPr/>
        </p:nvSpPr>
        <p:spPr>
          <a:xfrm>
            <a:off x="0" y="0"/>
            <a:ext cx="12191400" cy="68572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196" name="TextBox 2"/>
          <p:cNvSpPr/>
          <p:nvPr/>
        </p:nvSpPr>
        <p:spPr>
          <a:xfrm>
            <a:off x="6726600" y="685800"/>
            <a:ext cx="4202640" cy="3595320"/>
          </a:xfrm>
          <a:prstGeom prst="rect">
            <a:avLst/>
          </a:prstGeom>
          <a:noFill/>
          <a:ln w="0">
            <a:noFill/>
          </a:ln>
        </p:spPr>
        <p:style>
          <a:lnRef idx="0"/>
          <a:fillRef idx="0"/>
          <a:effectRef idx="0"/>
          <a:fontRef idx="minor"/>
        </p:style>
        <p:txBody>
          <a:bodyPr lIns="90000" rIns="90000" tIns="45000" bIns="45000" anchor="b">
            <a:normAutofit/>
          </a:bodyPr>
          <a:p>
            <a:pPr algn="r" defTabSz="914400">
              <a:lnSpc>
                <a:spcPct val="90000"/>
              </a:lnSpc>
              <a:spcAft>
                <a:spcPts val="601"/>
              </a:spcAft>
            </a:pPr>
            <a:r>
              <a:rPr b="1" i="1" lang="en-US" sz="5400" spc="-1" strike="noStrike">
                <a:solidFill>
                  <a:schemeClr val="lt1"/>
                </a:solidFill>
                <a:latin typeface="Aptos Display"/>
              </a:rPr>
              <a:t>Sample ANNOTATION</a:t>
            </a:r>
            <a:endParaRPr b="0" lang="en-US" sz="5400" spc="-1" strike="noStrike">
              <a:solidFill>
                <a:srgbClr val="000000"/>
              </a:solidFill>
              <a:latin typeface="Arial"/>
            </a:endParaRPr>
          </a:p>
        </p:txBody>
      </p:sp>
      <p:grpSp>
        <p:nvGrpSpPr>
          <p:cNvPr id="197" name="Group 19">
            <a:extLst>
              <a:ext uri="{C183D7F6-B498-43B3-948B-1728B52AA6E4}">
                <adec:decorative xmlns:adec="http://schemas.microsoft.com/office/drawing/2017/decorative" val="1"/>
              </a:ext>
            </a:extLst>
          </p:cNvPr>
          <p:cNvGrpSpPr/>
          <p:nvPr/>
        </p:nvGrpSpPr>
        <p:grpSpPr>
          <a:xfrm>
            <a:off x="1508040" y="1361520"/>
            <a:ext cx="4833360" cy="4257360"/>
            <a:chOff x="1508040" y="1361520"/>
            <a:chExt cx="4833360" cy="4257360"/>
          </a:xfrm>
        </p:grpSpPr>
        <p:sp>
          <p:nvSpPr>
            <p:cNvPr id="198" name="Rectangle 24">
              <a:extLst>
                <a:ext uri="{C183D7F6-B498-43B3-948B-1728B52AA6E4}">
                  <adec:decorative xmlns:adec="http://schemas.microsoft.com/office/drawing/2017/decorative" val="1"/>
                </a:ext>
              </a:extLst>
            </p:cNvPr>
            <p:cNvSpPr/>
            <p:nvPr/>
          </p:nvSpPr>
          <p:spPr>
            <a:xfrm>
              <a:off x="1508040" y="1361520"/>
              <a:ext cx="4833360" cy="4257360"/>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199" name="Rectangle 20">
              <a:extLst>
                <a:ext uri="{C183D7F6-B498-43B3-948B-1728B52AA6E4}">
                  <adec:decorative xmlns:adec="http://schemas.microsoft.com/office/drawing/2017/decorative" val="1"/>
                </a:ext>
              </a:extLst>
            </p:cNvPr>
            <p:cNvSpPr/>
            <p:nvPr/>
          </p:nvSpPr>
          <p:spPr>
            <a:xfrm>
              <a:off x="1508040" y="1361520"/>
              <a:ext cx="4833360" cy="4257360"/>
            </a:xfrm>
            <a:prstGeom prst="rect">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grpSp>
      <p:sp>
        <p:nvSpPr>
          <p:cNvPr id="200" name="Freeform: Shape 22">
            <a:extLst>
              <a:ext uri="{C183D7F6-B498-43B3-948B-1728B52AA6E4}">
                <adec:decorative xmlns:adec="http://schemas.microsoft.com/office/drawing/2017/decorative" val="1"/>
              </a:ext>
            </a:extLst>
          </p:cNvPr>
          <p:cNvSpPr/>
          <p:nvPr/>
        </p:nvSpPr>
        <p:spPr>
          <a:xfrm>
            <a:off x="0" y="1580040"/>
            <a:ext cx="1861200" cy="277200"/>
          </a:xfrm>
          <a:custGeom>
            <a:avLst/>
            <a:gdLst>
              <a:gd name="textAreaLeft" fmla="*/ 0 w 1861200"/>
              <a:gd name="textAreaRight" fmla="*/ 1861920 w 1861200"/>
              <a:gd name="textAreaTop" fmla="*/ 0 h 277200"/>
              <a:gd name="textAreaBottom" fmla="*/ 277920 h 277200"/>
            </a:gdLst>
            <a:ah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01" name="Freeform: Shape 26">
            <a:extLst>
              <a:ext uri="{C183D7F6-B498-43B3-948B-1728B52AA6E4}">
                <adec:decorative xmlns:adec="http://schemas.microsoft.com/office/drawing/2017/decorative" val="1"/>
              </a:ext>
            </a:extLst>
          </p:cNvPr>
          <p:cNvSpPr/>
          <p:nvPr/>
        </p:nvSpPr>
        <p:spPr>
          <a:xfrm>
            <a:off x="0" y="2019600"/>
            <a:ext cx="1861200" cy="277200"/>
          </a:xfrm>
          <a:custGeom>
            <a:avLst/>
            <a:gdLst>
              <a:gd name="textAreaLeft" fmla="*/ 0 w 1861200"/>
              <a:gd name="textAreaRight" fmla="*/ 1861920 w 1861200"/>
              <a:gd name="textAreaTop" fmla="*/ 0 h 277200"/>
              <a:gd name="textAreaBottom" fmla="*/ 277920 h 277200"/>
            </a:gdLst>
            <a:ahLst/>
            <a:rect l="textAreaLeft" t="textAreaTop" r="textAreaRight" b="textAreaBottom"/>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02" name="Rectangle 28">
            <a:extLst>
              <a:ext uri="{C183D7F6-B498-43B3-948B-1728B52AA6E4}">
                <adec:decorative xmlns:adec="http://schemas.microsoft.com/office/drawing/2017/decorative" val="1"/>
              </a:ext>
            </a:extLst>
          </p:cNvPr>
          <p:cNvSpPr/>
          <p:nvPr/>
        </p:nvSpPr>
        <p:spPr>
          <a:xfrm>
            <a:off x="1369440" y="1220760"/>
            <a:ext cx="4833360" cy="4257360"/>
          </a:xfrm>
          <a:prstGeom prst="rect">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03" name="Rectangle 30">
            <a:extLst>
              <a:ext uri="{C183D7F6-B498-43B3-948B-1728B52AA6E4}">
                <adec:decorative xmlns:adec="http://schemas.microsoft.com/office/drawing/2017/decorative" val="1"/>
              </a:ext>
            </a:extLst>
          </p:cNvPr>
          <p:cNvSpPr/>
          <p:nvPr/>
        </p:nvSpPr>
        <p:spPr>
          <a:xfrm>
            <a:off x="1369440" y="1220760"/>
            <a:ext cx="4833360" cy="4257360"/>
          </a:xfrm>
          <a:prstGeom prst="rect">
            <a:avLst/>
          </a:prstGeom>
          <a:noFill/>
          <a:ln w="28575">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04" name="Oval 35">
            <a:extLst>
              <a:ext uri="{C183D7F6-B498-43B3-948B-1728B52AA6E4}">
                <adec:decorative xmlns:adec="http://schemas.microsoft.com/office/drawing/2017/decorative" val="1"/>
              </a:ext>
            </a:extLst>
          </p:cNvPr>
          <p:cNvSpPr/>
          <p:nvPr/>
        </p:nvSpPr>
        <p:spPr>
          <a:xfrm>
            <a:off x="1177200" y="4357080"/>
            <a:ext cx="319320" cy="319320"/>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05" name="Oval 32">
            <a:extLst>
              <a:ext uri="{C183D7F6-B498-43B3-948B-1728B52AA6E4}">
                <adec:decorative xmlns:adec="http://schemas.microsoft.com/office/drawing/2017/decorative" val="1"/>
              </a:ext>
            </a:extLst>
          </p:cNvPr>
          <p:cNvSpPr/>
          <p:nvPr/>
        </p:nvSpPr>
        <p:spPr>
          <a:xfrm>
            <a:off x="1177200" y="4357080"/>
            <a:ext cx="319320" cy="319320"/>
          </a:xfrm>
          <a:prstGeom prst="ellipse">
            <a:avLst/>
          </a:prstGeom>
          <a:solidFill>
            <a:schemeClr val="accent6">
              <a:alpha val="30000"/>
            </a:scheme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pic>
        <p:nvPicPr>
          <p:cNvPr id="206" name="Picture Placeholder 16" descr="A cardboard box with a hole in the middle"/>
          <p:cNvPicPr/>
          <p:nvPr/>
        </p:nvPicPr>
        <p:blipFill>
          <a:blip r:embed="Re8db5d180dbf4408"/>
          <a:srcRect l="0" t="947" r="0" b="947"/>
          <a:stretch/>
        </p:blipFill>
        <p:spPr>
          <a:xfrm>
            <a:off x="1699920" y="1702080"/>
            <a:ext cx="4172040" cy="3294720"/>
          </a:xfrm>
          <a:prstGeom prst="rect">
            <a:avLst/>
          </a:prstGeom>
          <a:ln w="28575">
            <a:noFill/>
          </a:ln>
        </p:spPr>
      </p:pic>
      <p:sp>
        <p:nvSpPr>
          <p:cNvPr id="207" name="Graphic 212">
            <a:extLst>
              <a:ext uri="{C183D7F6-B498-43B3-948B-1728B52AA6E4}">
                <adec:decorative xmlns:adec="http://schemas.microsoft.com/office/drawing/2017/decorative" val="1"/>
              </a:ext>
            </a:extLst>
          </p:cNvPr>
          <p:cNvSpPr/>
          <p:nvPr/>
        </p:nvSpPr>
        <p:spPr>
          <a:xfrm>
            <a:off x="5212080" y="858960"/>
            <a:ext cx="692640" cy="692640"/>
          </a:xfrm>
          <a:custGeom>
            <a:avLst/>
            <a:gdLst>
              <a:gd name="textAreaLeft" fmla="*/ 0 w 692640"/>
              <a:gd name="textAreaRight" fmla="*/ 693360 w 692640"/>
              <a:gd name="textAreaTop" fmla="*/ 0 h 692640"/>
              <a:gd name="textAreaBottom" fmla="*/ 693360 h 692640"/>
            </a:gdLst>
            <a:ah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b0684d"/>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sp>
        <p:nvSpPr>
          <p:cNvPr id="208" name="Graphic 212">
            <a:extLst>
              <a:ext uri="{C183D7F6-B498-43B3-948B-1728B52AA6E4}">
                <adec:decorative xmlns:adec="http://schemas.microsoft.com/office/drawing/2017/decorative" val="1"/>
              </a:ext>
            </a:extLst>
          </p:cNvPr>
          <p:cNvSpPr/>
          <p:nvPr/>
        </p:nvSpPr>
        <p:spPr>
          <a:xfrm>
            <a:off x="5212080" y="858960"/>
            <a:ext cx="692640" cy="692640"/>
          </a:xfrm>
          <a:custGeom>
            <a:avLst/>
            <a:gdLst>
              <a:gd name="textAreaLeft" fmla="*/ 0 w 692640"/>
              <a:gd name="textAreaRight" fmla="*/ 693360 w 692640"/>
              <a:gd name="textAreaTop" fmla="*/ 0 h 692640"/>
              <a:gd name="textAreaBottom" fmla="*/ 693360 h 692640"/>
            </a:gdLst>
            <a:ahLst/>
            <a:rect l="textAreaLeft" t="textAreaTop" r="textAreaRight" b="textAreaBottom"/>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b0684d">
              <a:alpha val="30000"/>
            </a:srgbClr>
          </a:solidFill>
          <a:ln w="28575">
            <a:solidFill>
              <a:srgbClr val="ffffff"/>
            </a:solidFill>
          </a:ln>
        </p:spPr>
        <p:style>
          <a:lnRef idx="2">
            <a:schemeClr val="accent1">
              <a:shade val="50000"/>
            </a:schemeClr>
          </a:lnRef>
          <a:fillRef idx="1">
            <a:schemeClr val="accent1"/>
          </a:fillRef>
          <a:effectRef idx="0">
            <a:schemeClr val="accent1"/>
          </a:effectRef>
          <a:fontRef idx="minor"/>
        </p:style>
        <p:txBody>
          <a:bodyPr numCol="1" spcCol="0" horzOverflow="overflow" lIns="90000" rIns="90000" tIns="45000" bIns="45000" anchor="ctr">
            <a:noAutofit/>
          </a:bodyPr>
          <a:p>
            <a:pPr algn="ctr" defTabSz="457200">
              <a:lnSpc>
                <a:spcPct val="100000"/>
              </a:lnSpc>
            </a:pPr>
            <a:endParaRPr b="0" lang="en-US" sz="1800" spc="-1" strike="noStrike">
              <a:solidFill>
                <a:schemeClr val="lt1"/>
              </a:solidFill>
              <a:latin typeface="Aptos"/>
            </a:endParaRPr>
          </a:p>
        </p:txBody>
      </p:sp>
      <p:grpSp>
        <p:nvGrpSpPr>
          <p:cNvPr id="209" name="Graphic 185">
            <a:extLst>
              <a:ext uri="{C183D7F6-B498-43B3-948B-1728B52AA6E4}">
                <adec:decorative xmlns:adec="http://schemas.microsoft.com/office/drawing/2017/decorative" val="1"/>
              </a:ext>
            </a:extLst>
          </p:cNvPr>
          <p:cNvGrpSpPr/>
          <p:nvPr/>
        </p:nvGrpSpPr>
        <p:grpSpPr>
          <a:xfrm>
            <a:off x="10428480" y="5987160"/>
            <a:ext cx="1054080" cy="469080"/>
            <a:chOff x="10428480" y="5987160"/>
            <a:chExt cx="1054080" cy="469080"/>
          </a:xfrm>
        </p:grpSpPr>
        <p:sp>
          <p:nvSpPr>
            <p:cNvPr id="210" name="Freeform: Shape 44">
              <a:extLst>
                <a:ext uri="{C183D7F6-B498-43B3-948B-1728B52AA6E4}">
                  <adec:decorative xmlns:adec="http://schemas.microsoft.com/office/drawing/2017/decorative" val="1"/>
                </a:ext>
              </a:extLst>
            </p:cNvPr>
            <p:cNvSpPr/>
            <p:nvPr/>
          </p:nvSpPr>
          <p:spPr>
            <a:xfrm>
              <a:off x="10428480" y="598716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11" name="Freeform: Shape 36">
              <a:extLst>
                <a:ext uri="{C183D7F6-B498-43B3-948B-1728B52AA6E4}">
                  <adec:decorative xmlns:adec="http://schemas.microsoft.com/office/drawing/2017/decorative" val="1"/>
                </a:ext>
              </a:extLst>
            </p:cNvPr>
            <p:cNvSpPr/>
            <p:nvPr/>
          </p:nvSpPr>
          <p:spPr>
            <a:xfrm>
              <a:off x="10603440" y="598716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765"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12" name="Freeform: Shape 42">
              <a:extLst>
                <a:ext uri="{C183D7F6-B498-43B3-948B-1728B52AA6E4}">
                  <adec:decorative xmlns:adec="http://schemas.microsoft.com/office/drawing/2017/decorative" val="1"/>
                </a:ext>
              </a:extLst>
            </p:cNvPr>
            <p:cNvSpPr/>
            <p:nvPr/>
          </p:nvSpPr>
          <p:spPr>
            <a:xfrm>
              <a:off x="10778400" y="598716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13" name="Freeform: Shape 50">
              <a:extLst>
                <a:ext uri="{C183D7F6-B498-43B3-948B-1728B52AA6E4}">
                  <adec:decorative xmlns:adec="http://schemas.microsoft.com/office/drawing/2017/decorative" val="1"/>
                </a:ext>
              </a:extLst>
            </p:cNvPr>
            <p:cNvSpPr/>
            <p:nvPr/>
          </p:nvSpPr>
          <p:spPr>
            <a:xfrm>
              <a:off x="10953000" y="598716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sp>
          <p:nvSpPr>
            <p:cNvPr id="214" name="Freeform: Shape 51">
              <a:extLst>
                <a:ext uri="{C183D7F6-B498-43B3-948B-1728B52AA6E4}">
                  <adec:decorative xmlns:adec="http://schemas.microsoft.com/office/drawing/2017/decorative" val="1"/>
                </a:ext>
              </a:extLst>
            </p:cNvPr>
            <p:cNvSpPr/>
            <p:nvPr/>
          </p:nvSpPr>
          <p:spPr>
            <a:xfrm>
              <a:off x="11127960" y="5987160"/>
              <a:ext cx="354600" cy="469080"/>
            </a:xfrm>
            <a:custGeom>
              <a:avLst/>
              <a:gdLst>
                <a:gd name="textAreaLeft" fmla="*/ 0 w 354600"/>
                <a:gd name="textAreaRight" fmla="*/ 355320 w 354600"/>
                <a:gd name="textAreaTop" fmla="*/ 0 h 469080"/>
                <a:gd name="textAreaBottom" fmla="*/ 469800 h 469080"/>
              </a:gdLst>
              <a:ahLst/>
              <a:rect l="textAreaLeft" t="textAreaTop" r="textAreaRight" b="textAreaBottom"/>
              <a:pathLst>
                <a:path w="202882" h="268223">
                  <a:moveTo>
                    <a:pt x="20669" y="268224"/>
                  </a:moveTo>
                  <a:lnTo>
                    <a:pt x="0" y="268224"/>
                  </a:lnTo>
                  <a:lnTo>
                    <a:pt x="182118" y="0"/>
                  </a:lnTo>
                  <a:lnTo>
                    <a:pt x="202883" y="0"/>
                  </a:lnTo>
                  <a:close/>
                </a:path>
              </a:pathLst>
            </a:custGeom>
            <a:solidFill>
              <a:schemeClr val="bg1"/>
            </a:solidFill>
            <a:ln w="9525">
              <a:noFill/>
            </a:ln>
          </p:spPr>
          <p:style>
            <a:lnRef idx="0"/>
            <a:fillRef idx="0"/>
            <a:effectRef idx="0"/>
            <a:fontRef idx="minor"/>
          </p:style>
          <p:txBody>
            <a:bodyPr lIns="90000" rIns="90000" tIns="45000" bIns="45000" anchor="ctr">
              <a:noAutofit/>
            </a:bodyPr>
            <a:p>
              <a:pPr defTabSz="457200">
                <a:lnSpc>
                  <a:spcPct val="100000"/>
                </a:lnSpc>
              </a:pPr>
              <a:endParaRPr b="0" lang="en-US" sz="1800" spc="-1" strike="noStrike">
                <a:solidFill>
                  <a:schemeClr val="dk1"/>
                </a:solidFill>
                <a:latin typeface="Aptos"/>
              </a:endParaRPr>
            </a:p>
          </p:txBody>
        </p:sp>
      </p:grpSp>
    </p:spTree>
  </p:cSld>
  <mc:AlternateContent>
    <mc:Choice Requires="p14">
      <p:transition spd="slow" p14:dur="1750">
        <p:random/>
        <p:sndAc>
          <p:stSnd>
            <p:snd r:embed="Rd8b48e236d8a491c" name="audio1.wav"/>
          </p:stSnd>
        </p:sndAc>
      </p:transition>
    </mc:Choice>
    <mc:Fallback>
      <p:transition spd="slow">
        <p:random/>
        <p:sndAc>
          <p:stSnd>
            <p:snd r:embed="Ra88f9f10563345e9" name="audio1.wav"/>
          </p:stSnd>
        </p:sndAc>
      </p:transition>
    </mc:Fallback>
  </mc:AlternateContent>
</p:sld>
</file>

<file path=docProps/app.xml><?xml version="1.0" encoding="utf-8"?>
<Properties xmlns="http://schemas.openxmlformats.org/officeDocument/2006/extended-properties" xmlns:vt="http://schemas.openxmlformats.org/officeDocument/2006/docPropsVTypes">
  <Template>Office Theme</Template>
  <TotalTime>13</TotalTime>
  <Application>LibreOffice/24.2.5.2$Linux_X86_64 LibreOffice_project/420$Build-2</Application>
  <AppVersion>15.0000</AppVersion>
</Properties>
</file>

<file path=docProps/core.xml><?xml version="1.0" encoding="utf-8"?>
<coreProperties xmlns:dc="http://purl.org/dc/elements/1.1/" xmlns:dcterms="http://purl.org/dc/terms/" xmlns:xsi="http://www.w3.org/2001/XMLSchema-instance" xmlns="http://schemas.openxmlformats.org/package/2006/metadata/core-properties">
  <dcterms:created xsi:type="dcterms:W3CDTF">2024-09-30T17:01:57.0000000Z</dcterms:created>
  <dc:creator>Shivam Gupta</dc:creator>
  <dc:description/>
  <dc:language>en-US</dc:language>
  <lastModifiedBy/>
  <dcterms:modified xsi:type="dcterms:W3CDTF">2024-10-15T08:41:11.3740000Z</dcterms:modified>
  <revision>3</revision>
  <dc:subject/>
  <dc:title/>
</coreProperties>
</file>

<file path=docProps/custom.xml><?xml version="1.0" encoding="utf-8"?>
<Properties xmlns="http://schemas.openxmlformats.org/officeDocument/2006/custom-properties" xmlns:vt="http://schemas.openxmlformats.org/officeDocument/2006/docPropsVTypes"/>
</file>

<file path=media/mediadata.bin>
</file>

<file path=media/mediadata10.bin>
</file>

<file path=media/mediadata100.bin>
</file>

<file path=media/mediadata101.bin>
</file>

<file path=media/mediadata102.bin>
</file>

<file path=media/mediadata103.bin>
</file>

<file path=media/mediadata104.bin>
</file>

<file path=media/mediadata105.bin>
</file>

<file path=media/mediadata106.bin>
</file>

<file path=media/mediadata107.bin>
</file>

<file path=media/mediadata108.bin>
</file>

<file path=media/mediadata109.bin>
</file>

<file path=media/mediadata11.bin>
</file>

<file path=media/mediadata110.bin>
</file>

<file path=media/mediadata111.bin>
</file>

<file path=media/mediadata112.bin>
</file>

<file path=media/mediadata113.bin>
</file>

<file path=media/mediadata114.bin>
</file>

<file path=media/mediadata115.bin>
</file>

<file path=media/mediadata116.bin>
</file>

<file path=media/mediadata12.bin>
</file>

<file path=media/mediadata13.bin>
</file>

<file path=media/mediadata14.bin>
</file>

<file path=media/mediadata2.bin>
</file>

<file path=media/mediadata25.bin>
</file>

<file path=media/mediadata26.bin>
</file>

<file path=media/mediadata27.bin>
</file>

<file path=media/mediadata28.bin>
</file>

<file path=media/mediadata29.bin>
</file>

<file path=media/mediadata30.bin>
</file>

<file path=media/mediadata31.bin>
</file>

<file path=media/mediadata32.bin>
</file>

<file path=media/mediadata33.bin>
</file>

<file path=media/mediadata34.bin>
</file>

<file path=media/mediadata35.bin>
</file>

<file path=media/mediadata36.bin>
</file>

<file path=media/mediadata37.bin>
</file>

<file path=media/mediadata38.bin>
</file>

<file path=media/mediadata39.bin>
</file>

<file path=media/mediadata40.bin>
</file>

<file path=media/mediadata41.bin>
</file>

<file path=media/mediadata42.bin>
</file>

<file path=media/mediadata43.bin>
</file>

<file path=media/mediadata44.bin>
</file>

<file path=media/mediadata45.bin>
</file>

<file path=media/mediadata46.bin>
</file>

<file path=media/mediadata47.bin>
</file>

<file path=media/mediadata48.bin>
</file>

<file path=media/mediadata49.bin>
</file>

<file path=media/mediadata50.bin>
</file>

<file path=media/mediadata51.bin>
</file>

<file path=media/mediadata52.bin>
</file>

<file path=media/mediadata53.bin>
</file>

<file path=media/mediadata54.bin>
</file>

<file path=media/mediadata55.bin>
</file>

<file path=media/mediadata56.bin>
</file>

<file path=media/mediadata57.bin>
</file>

<file path=media/mediadata58.bin>
</file>

<file path=media/mediadata59.bin>
</file>

<file path=media/mediadata60.bin>
</file>

<file path=media/mediadata61.bin>
</file>

<file path=media/mediadata62.bin>
</file>

<file path=media/mediadata63.bin>
</file>

<file path=media/mediadata64.bin>
</file>

<file path=media/mediadata65.bin>
</file>

<file path=media/mediadata66.bin>
</file>

<file path=media/mediadata67.bin>
</file>

<file path=media/mediadata68.bin>
</file>

<file path=media/mediadata69.bin>
</file>

<file path=media/mediadata70.bin>
</file>

<file path=media/mediadata71.bin>
</file>

<file path=media/mediadata72.bin>
</file>

<file path=media/mediadata73.bin>
</file>

<file path=media/mediadata74.bin>
</file>

<file path=media/mediadata75.bin>
</file>

<file path=media/mediadata76.bin>
</file>

<file path=media/mediadata77.bin>
</file>

<file path=media/mediadata78.bin>
</file>

<file path=media/mediadata79.bin>
</file>

<file path=media/mediadata80.bin>
</file>

<file path=media/mediadata81.bin>
</file>

<file path=media/mediadata82.bin>
</file>

<file path=media/mediadata83.bin>
</file>

<file path=media/mediadata84.bin>
</file>

<file path=media/mediadata85.bin>
</file>

<file path=media/mediadata86.bin>
</file>

<file path=media/mediadata87.bin>
</file>

<file path=media/mediadata88.bin>
</file>

<file path=media/mediadata89.bin>
</file>

<file path=media/mediadata9.bin>
</file>

<file path=media/mediadata90.bin>
</file>

<file path=media/mediadata91.bin>
</file>

<file path=media/mediadata92.bin>
</file>

<file path=media/mediadata93.bin>
</file>

<file path=media/mediadata94.bin>
</file>

<file path=media/mediadata95.bin>
</file>

<file path=media/mediadata96.bin>
</file>

<file path=media/mediadata97.bin>
</file>

<file path=media/mediadata98.bin>
</file>

<file path=media/mediadata99.bin>
</file>